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1"/>
  </p:sldMasterIdLst>
  <p:notesMasterIdLst>
    <p:notesMasterId r:id="rId24"/>
  </p:notesMasterIdLst>
  <p:sldIdLst>
    <p:sldId id="256" r:id="rId2"/>
    <p:sldId id="261" r:id="rId3"/>
    <p:sldId id="280" r:id="rId4"/>
    <p:sldId id="259" r:id="rId5"/>
    <p:sldId id="263" r:id="rId6"/>
    <p:sldId id="281" r:id="rId7"/>
    <p:sldId id="282" r:id="rId8"/>
    <p:sldId id="283" r:id="rId9"/>
    <p:sldId id="291" r:id="rId10"/>
    <p:sldId id="292" r:id="rId11"/>
    <p:sldId id="293" r:id="rId12"/>
    <p:sldId id="294" r:id="rId13"/>
    <p:sldId id="295" r:id="rId14"/>
    <p:sldId id="286" r:id="rId15"/>
    <p:sldId id="276" r:id="rId16"/>
    <p:sldId id="300" r:id="rId17"/>
    <p:sldId id="298" r:id="rId18"/>
    <p:sldId id="299" r:id="rId19"/>
    <p:sldId id="260" r:id="rId20"/>
    <p:sldId id="301" r:id="rId21"/>
    <p:sldId id="297" r:id="rId22"/>
    <p:sldId id="29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169992-F54D-A341-8389-745A7738BD94}">
          <p14:sldIdLst>
            <p14:sldId id="256"/>
            <p14:sldId id="261"/>
          </p14:sldIdLst>
        </p14:section>
        <p14:section name="Background" id="{8DA4278C-6510-7D48-84F1-0D965DBB50F4}">
          <p14:sldIdLst>
            <p14:sldId id="280"/>
            <p14:sldId id="259"/>
            <p14:sldId id="263"/>
            <p14:sldId id="281"/>
            <p14:sldId id="282"/>
          </p14:sldIdLst>
        </p14:section>
        <p14:section name="Workflow Overview" id="{A2048B49-2A47-A94A-9698-C86BA4693377}">
          <p14:sldIdLst>
            <p14:sldId id="283"/>
            <p14:sldId id="291"/>
            <p14:sldId id="292"/>
            <p14:sldId id="293"/>
            <p14:sldId id="294"/>
            <p14:sldId id="295"/>
            <p14:sldId id="286"/>
            <p14:sldId id="276"/>
            <p14:sldId id="300"/>
            <p14:sldId id="298"/>
            <p14:sldId id="299"/>
            <p14:sldId id="260"/>
            <p14:sldId id="301"/>
            <p14:sldId id="297"/>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20ADC1-E70C-CE46-B183-05F8DE627768}" v="608" dt="2025-09-12T12:59:27.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3"/>
    <p:restoredTop sz="76652"/>
  </p:normalViewPr>
  <p:slideViewPr>
    <p:cSldViewPr snapToGrid="0">
      <p:cViewPr varScale="1">
        <p:scale>
          <a:sx n="119" d="100"/>
          <a:sy n="119" d="100"/>
        </p:scale>
        <p:origin x="1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hstrom, Ashley M" userId="4f88fe67-ac03-416d-92de-6534781b262e" providerId="ADAL" clId="{C8815486-481A-541E-A54B-E2100228EBE0}"/>
    <pc:docChg chg="undo custSel addSld delSld modSld sldOrd addSection delSection modSection">
      <pc:chgData name="Ohstrom, Ashley M" userId="4f88fe67-ac03-416d-92de-6534781b262e" providerId="ADAL" clId="{C8815486-481A-541E-A54B-E2100228EBE0}" dt="2025-09-12T18:03:06.282" v="12379" actId="20577"/>
      <pc:docMkLst>
        <pc:docMk/>
      </pc:docMkLst>
      <pc:sldChg chg="modSp del mod">
        <pc:chgData name="Ohstrom, Ashley M" userId="4f88fe67-ac03-416d-92de-6534781b262e" providerId="ADAL" clId="{C8815486-481A-541E-A54B-E2100228EBE0}" dt="2025-09-05T18:50:29.707" v="4117" actId="2696"/>
        <pc:sldMkLst>
          <pc:docMk/>
          <pc:sldMk cId="4268188470" sldId="257"/>
        </pc:sldMkLst>
      </pc:sldChg>
      <pc:sldChg chg="modSp del mod ord">
        <pc:chgData name="Ohstrom, Ashley M" userId="4f88fe67-ac03-416d-92de-6534781b262e" providerId="ADAL" clId="{C8815486-481A-541E-A54B-E2100228EBE0}" dt="2025-09-05T19:36:29.622" v="5630" actId="2696"/>
        <pc:sldMkLst>
          <pc:docMk/>
          <pc:sldMk cId="1062457809" sldId="258"/>
        </pc:sldMkLst>
      </pc:sldChg>
      <pc:sldChg chg="addSp delSp modSp mod ord modNotesTx">
        <pc:chgData name="Ohstrom, Ashley M" userId="4f88fe67-ac03-416d-92de-6534781b262e" providerId="ADAL" clId="{C8815486-481A-541E-A54B-E2100228EBE0}" dt="2025-09-12T18:03:01.409" v="12378" actId="20577"/>
        <pc:sldMkLst>
          <pc:docMk/>
          <pc:sldMk cId="491728688" sldId="259"/>
        </pc:sldMkLst>
        <pc:spChg chg="mod">
          <ac:chgData name="Ohstrom, Ashley M" userId="4f88fe67-ac03-416d-92de-6534781b262e" providerId="ADAL" clId="{C8815486-481A-541E-A54B-E2100228EBE0}" dt="2025-09-08T14:43:50.610" v="6917" actId="207"/>
          <ac:spMkLst>
            <pc:docMk/>
            <pc:sldMk cId="491728688" sldId="259"/>
            <ac:spMk id="2" creationId="{CF4920BA-F083-6E6E-4E3D-036BA526344F}"/>
          </ac:spMkLst>
        </pc:spChg>
        <pc:spChg chg="mod">
          <ac:chgData name="Ohstrom, Ashley M" userId="4f88fe67-ac03-416d-92de-6534781b262e" providerId="ADAL" clId="{C8815486-481A-541E-A54B-E2100228EBE0}" dt="2025-09-08T14:44:38.983" v="6926" actId="207"/>
          <ac:spMkLst>
            <pc:docMk/>
            <pc:sldMk cId="491728688" sldId="259"/>
            <ac:spMk id="3" creationId="{065151B9-FC21-DECF-30ED-0D86691B2C58}"/>
          </ac:spMkLst>
        </pc:spChg>
        <pc:spChg chg="mod">
          <ac:chgData name="Ohstrom, Ashley M" userId="4f88fe67-ac03-416d-92de-6534781b262e" providerId="ADAL" clId="{C8815486-481A-541E-A54B-E2100228EBE0}" dt="2025-09-05T19:20:30.654" v="5047" actId="1076"/>
          <ac:spMkLst>
            <pc:docMk/>
            <pc:sldMk cId="491728688" sldId="259"/>
            <ac:spMk id="6" creationId="{DA18DEFD-0848-9916-0014-F355BFE66BC7}"/>
          </ac:spMkLst>
        </pc:spChg>
        <pc:grpChg chg="add mod">
          <ac:chgData name="Ohstrom, Ashley M" userId="4f88fe67-ac03-416d-92de-6534781b262e" providerId="ADAL" clId="{C8815486-481A-541E-A54B-E2100228EBE0}" dt="2025-09-05T19:20:30.654" v="5047" actId="1076"/>
          <ac:grpSpMkLst>
            <pc:docMk/>
            <pc:sldMk cId="491728688" sldId="259"/>
            <ac:grpSpMk id="4" creationId="{8A36A66B-0960-0207-4E55-32FD35224A3E}"/>
          </ac:grpSpMkLst>
        </pc:grpChg>
        <pc:picChg chg="mod">
          <ac:chgData name="Ohstrom, Ashley M" userId="4f88fe67-ac03-416d-92de-6534781b262e" providerId="ADAL" clId="{C8815486-481A-541E-A54B-E2100228EBE0}" dt="2025-09-05T19:20:30.654" v="5047" actId="1076"/>
          <ac:picMkLst>
            <pc:docMk/>
            <pc:sldMk cId="491728688" sldId="259"/>
            <ac:picMk id="5" creationId="{E6C1E009-13C4-93DC-FF1C-B908C545CA96}"/>
          </ac:picMkLst>
        </pc:picChg>
        <pc:picChg chg="add mod">
          <ac:chgData name="Ohstrom, Ashley M" userId="4f88fe67-ac03-416d-92de-6534781b262e" providerId="ADAL" clId="{C8815486-481A-541E-A54B-E2100228EBE0}" dt="2025-09-05T19:08:14.411" v="4826" actId="1076"/>
          <ac:picMkLst>
            <pc:docMk/>
            <pc:sldMk cId="491728688" sldId="259"/>
            <ac:picMk id="7" creationId="{135CD814-0F39-4B78-C8C8-938ED4C289B7}"/>
          </ac:picMkLst>
        </pc:picChg>
      </pc:sldChg>
      <pc:sldChg chg="addSp delSp modSp mod">
        <pc:chgData name="Ohstrom, Ashley M" userId="4f88fe67-ac03-416d-92de-6534781b262e" providerId="ADAL" clId="{C8815486-481A-541E-A54B-E2100228EBE0}" dt="2025-09-12T17:18:37.047" v="12164" actId="207"/>
        <pc:sldMkLst>
          <pc:docMk/>
          <pc:sldMk cId="2356786264" sldId="260"/>
        </pc:sldMkLst>
        <pc:spChg chg="mod">
          <ac:chgData name="Ohstrom, Ashley M" userId="4f88fe67-ac03-416d-92de-6534781b262e" providerId="ADAL" clId="{C8815486-481A-541E-A54B-E2100228EBE0}" dt="2025-09-09T13:32:02.053" v="11255" actId="122"/>
          <ac:spMkLst>
            <pc:docMk/>
            <pc:sldMk cId="2356786264" sldId="260"/>
            <ac:spMk id="2" creationId="{FA26CF6E-114B-7881-CD83-C059BFBBC031}"/>
          </ac:spMkLst>
        </pc:spChg>
        <pc:spChg chg="mod">
          <ac:chgData name="Ohstrom, Ashley M" userId="4f88fe67-ac03-416d-92de-6534781b262e" providerId="ADAL" clId="{C8815486-481A-541E-A54B-E2100228EBE0}" dt="2025-09-12T17:18:37.047" v="12164" actId="207"/>
          <ac:spMkLst>
            <pc:docMk/>
            <pc:sldMk cId="2356786264" sldId="260"/>
            <ac:spMk id="3" creationId="{B2B864F2-6E0A-183B-25C1-C06C45F96997}"/>
          </ac:spMkLst>
        </pc:spChg>
      </pc:sldChg>
      <pc:sldChg chg="addSp delSp modSp new mod ord setBg">
        <pc:chgData name="Ohstrom, Ashley M" userId="4f88fe67-ac03-416d-92de-6534781b262e" providerId="ADAL" clId="{C8815486-481A-541E-A54B-E2100228EBE0}" dt="2025-09-05T20:16:13.527" v="5840" actId="26606"/>
        <pc:sldMkLst>
          <pc:docMk/>
          <pc:sldMk cId="1029621176" sldId="261"/>
        </pc:sldMkLst>
        <pc:spChg chg="mod">
          <ac:chgData name="Ohstrom, Ashley M" userId="4f88fe67-ac03-416d-92de-6534781b262e" providerId="ADAL" clId="{C8815486-481A-541E-A54B-E2100228EBE0}" dt="2025-09-05T20:16:13.527" v="5840" actId="26606"/>
          <ac:spMkLst>
            <pc:docMk/>
            <pc:sldMk cId="1029621176" sldId="261"/>
            <ac:spMk id="2" creationId="{B3CEA85B-9F43-58DD-B12D-EE0397CDC88C}"/>
          </ac:spMkLst>
        </pc:spChg>
        <pc:spChg chg="add">
          <ac:chgData name="Ohstrom, Ashley M" userId="4f88fe67-ac03-416d-92de-6534781b262e" providerId="ADAL" clId="{C8815486-481A-541E-A54B-E2100228EBE0}" dt="2025-09-05T20:16:13.527" v="5840" actId="26606"/>
          <ac:spMkLst>
            <pc:docMk/>
            <pc:sldMk cId="1029621176" sldId="261"/>
            <ac:spMk id="16" creationId="{DCC231C8-C761-4B31-9B1C-C6D19248C6B3}"/>
          </ac:spMkLst>
        </pc:spChg>
        <pc:graphicFrameChg chg="add mod modGraphic">
          <ac:chgData name="Ohstrom, Ashley M" userId="4f88fe67-ac03-416d-92de-6534781b262e" providerId="ADAL" clId="{C8815486-481A-541E-A54B-E2100228EBE0}" dt="2025-09-05T20:16:13.527" v="5840" actId="26606"/>
          <ac:graphicFrameMkLst>
            <pc:docMk/>
            <pc:sldMk cId="1029621176" sldId="261"/>
            <ac:graphicFrameMk id="5" creationId="{45168BC8-92F2-6D02-F006-3DF289FEF1F7}"/>
          </ac:graphicFrameMkLst>
        </pc:graphicFrameChg>
      </pc:sldChg>
      <pc:sldChg chg="modSp new del mod ord">
        <pc:chgData name="Ohstrom, Ashley M" userId="4f88fe67-ac03-416d-92de-6534781b262e" providerId="ADAL" clId="{C8815486-481A-541E-A54B-E2100228EBE0}" dt="2025-09-05T18:50:44.503" v="4119" actId="2696"/>
        <pc:sldMkLst>
          <pc:docMk/>
          <pc:sldMk cId="1921753661" sldId="262"/>
        </pc:sldMkLst>
      </pc:sldChg>
      <pc:sldChg chg="addSp delSp modSp new mod ord modNotesTx">
        <pc:chgData name="Ohstrom, Ashley M" userId="4f88fe67-ac03-416d-92de-6534781b262e" providerId="ADAL" clId="{C8815486-481A-541E-A54B-E2100228EBE0}" dt="2025-09-12T18:02:58.274" v="12377" actId="20577"/>
        <pc:sldMkLst>
          <pc:docMk/>
          <pc:sldMk cId="800102923" sldId="263"/>
        </pc:sldMkLst>
        <pc:spChg chg="mod">
          <ac:chgData name="Ohstrom, Ashley M" userId="4f88fe67-ac03-416d-92de-6534781b262e" providerId="ADAL" clId="{C8815486-481A-541E-A54B-E2100228EBE0}" dt="2025-09-08T14:43:31.439" v="6913" actId="207"/>
          <ac:spMkLst>
            <pc:docMk/>
            <pc:sldMk cId="800102923" sldId="263"/>
            <ac:spMk id="2" creationId="{FDB10B57-EFEA-660F-B6E8-829806175281}"/>
          </ac:spMkLst>
        </pc:spChg>
        <pc:spChg chg="mod">
          <ac:chgData name="Ohstrom, Ashley M" userId="4f88fe67-ac03-416d-92de-6534781b262e" providerId="ADAL" clId="{C8815486-481A-541E-A54B-E2100228EBE0}" dt="2025-09-08T14:44:34.944" v="6925" actId="207"/>
          <ac:spMkLst>
            <pc:docMk/>
            <pc:sldMk cId="800102923" sldId="263"/>
            <ac:spMk id="3" creationId="{2C5926A0-5ACE-D712-64A1-EBEDF017E78A}"/>
          </ac:spMkLst>
        </pc:spChg>
        <pc:picChg chg="add mod">
          <ac:chgData name="Ohstrom, Ashley M" userId="4f88fe67-ac03-416d-92de-6534781b262e" providerId="ADAL" clId="{C8815486-481A-541E-A54B-E2100228EBE0}" dt="2025-09-05T19:08:29.926" v="4832"/>
          <ac:picMkLst>
            <pc:docMk/>
            <pc:sldMk cId="800102923" sldId="263"/>
            <ac:picMk id="10" creationId="{BE7AB0FE-C53E-A9EC-4EE3-552897012149}"/>
          </ac:picMkLst>
        </pc:picChg>
        <pc:picChg chg="add mod">
          <ac:chgData name="Ohstrom, Ashley M" userId="4f88fe67-ac03-416d-92de-6534781b262e" providerId="ADAL" clId="{C8815486-481A-541E-A54B-E2100228EBE0}" dt="2025-09-05T19:15:08.429" v="5026" actId="167"/>
          <ac:picMkLst>
            <pc:docMk/>
            <pc:sldMk cId="800102923" sldId="263"/>
            <ac:picMk id="6146" creationId="{BCCE1054-2DA7-531F-119C-214A1FC4C876}"/>
          </ac:picMkLst>
        </pc:picChg>
      </pc:sldChg>
      <pc:sldChg chg="modSp new del mod ord">
        <pc:chgData name="Ohstrom, Ashley M" userId="4f88fe67-ac03-416d-92de-6534781b262e" providerId="ADAL" clId="{C8815486-481A-541E-A54B-E2100228EBE0}" dt="2025-09-05T19:45:21.660" v="5813" actId="2696"/>
        <pc:sldMkLst>
          <pc:docMk/>
          <pc:sldMk cId="1198922223" sldId="264"/>
        </pc:sldMkLst>
      </pc:sldChg>
      <pc:sldChg chg="addSp modSp new del mod ord">
        <pc:chgData name="Ohstrom, Ashley M" userId="4f88fe67-ac03-416d-92de-6534781b262e" providerId="ADAL" clId="{C8815486-481A-541E-A54B-E2100228EBE0}" dt="2025-09-08T16:07:45.246" v="10965" actId="2696"/>
        <pc:sldMkLst>
          <pc:docMk/>
          <pc:sldMk cId="180491177" sldId="265"/>
        </pc:sldMkLst>
      </pc:sldChg>
      <pc:sldChg chg="modSp new del mod ord">
        <pc:chgData name="Ohstrom, Ashley M" userId="4f88fe67-ac03-416d-92de-6534781b262e" providerId="ADAL" clId="{C8815486-481A-541E-A54B-E2100228EBE0}" dt="2025-09-05T14:39:39.471" v="3797" actId="2696"/>
        <pc:sldMkLst>
          <pc:docMk/>
          <pc:sldMk cId="2088679167" sldId="266"/>
        </pc:sldMkLst>
      </pc:sldChg>
      <pc:sldChg chg="modSp new del mod ord">
        <pc:chgData name="Ohstrom, Ashley M" userId="4f88fe67-ac03-416d-92de-6534781b262e" providerId="ADAL" clId="{C8815486-481A-541E-A54B-E2100228EBE0}" dt="2025-09-08T16:07:56.101" v="10966" actId="2696"/>
        <pc:sldMkLst>
          <pc:docMk/>
          <pc:sldMk cId="578088512" sldId="267"/>
        </pc:sldMkLst>
      </pc:sldChg>
      <pc:sldChg chg="addSp delSp modSp new del mod modNotesTx">
        <pc:chgData name="Ohstrom, Ashley M" userId="4f88fe67-ac03-416d-92de-6534781b262e" providerId="ADAL" clId="{C8815486-481A-541E-A54B-E2100228EBE0}" dt="2025-09-08T15:31:30.621" v="9695" actId="2696"/>
        <pc:sldMkLst>
          <pc:docMk/>
          <pc:sldMk cId="3887223919" sldId="268"/>
        </pc:sldMkLst>
      </pc:sldChg>
      <pc:sldChg chg="modSp add del mod ord">
        <pc:chgData name="Ohstrom, Ashley M" userId="4f88fe67-ac03-416d-92de-6534781b262e" providerId="ADAL" clId="{C8815486-481A-541E-A54B-E2100228EBE0}" dt="2025-09-05T18:49:38.362" v="4093" actId="2696"/>
        <pc:sldMkLst>
          <pc:docMk/>
          <pc:sldMk cId="3616972554" sldId="269"/>
        </pc:sldMkLst>
      </pc:sldChg>
      <pc:sldChg chg="modSp add del mod">
        <pc:chgData name="Ohstrom, Ashley M" userId="4f88fe67-ac03-416d-92de-6534781b262e" providerId="ADAL" clId="{C8815486-481A-541E-A54B-E2100228EBE0}" dt="2025-09-05T18:50:35.226" v="4118" actId="2696"/>
        <pc:sldMkLst>
          <pc:docMk/>
          <pc:sldMk cId="595466110" sldId="270"/>
        </pc:sldMkLst>
      </pc:sldChg>
      <pc:sldChg chg="addSp delSp modSp new del mod ord">
        <pc:chgData name="Ohstrom, Ashley M" userId="4f88fe67-ac03-416d-92de-6534781b262e" providerId="ADAL" clId="{C8815486-481A-541E-A54B-E2100228EBE0}" dt="2025-09-05T18:54:45.348" v="4290" actId="2696"/>
        <pc:sldMkLst>
          <pc:docMk/>
          <pc:sldMk cId="3236033766" sldId="271"/>
        </pc:sldMkLst>
      </pc:sldChg>
      <pc:sldChg chg="modSp new del mod ord">
        <pc:chgData name="Ohstrom, Ashley M" userId="4f88fe67-ac03-416d-92de-6534781b262e" providerId="ADAL" clId="{C8815486-481A-541E-A54B-E2100228EBE0}" dt="2025-09-05T18:54:58.889" v="4292" actId="2696"/>
        <pc:sldMkLst>
          <pc:docMk/>
          <pc:sldMk cId="1040504375" sldId="272"/>
        </pc:sldMkLst>
      </pc:sldChg>
      <pc:sldChg chg="modSp new del mod ord">
        <pc:chgData name="Ohstrom, Ashley M" userId="4f88fe67-ac03-416d-92de-6534781b262e" providerId="ADAL" clId="{C8815486-481A-541E-A54B-E2100228EBE0}" dt="2025-09-05T18:54:57.855" v="4291" actId="2696"/>
        <pc:sldMkLst>
          <pc:docMk/>
          <pc:sldMk cId="2842248517" sldId="273"/>
        </pc:sldMkLst>
      </pc:sldChg>
      <pc:sldChg chg="modSp new del mod ord">
        <pc:chgData name="Ohstrom, Ashley M" userId="4f88fe67-ac03-416d-92de-6534781b262e" providerId="ADAL" clId="{C8815486-481A-541E-A54B-E2100228EBE0}" dt="2025-09-08T15:10:37.077" v="8298" actId="2696"/>
        <pc:sldMkLst>
          <pc:docMk/>
          <pc:sldMk cId="1286190866" sldId="274"/>
        </pc:sldMkLst>
      </pc:sldChg>
      <pc:sldChg chg="modSp new del mod">
        <pc:chgData name="Ohstrom, Ashley M" userId="4f88fe67-ac03-416d-92de-6534781b262e" providerId="ADAL" clId="{C8815486-481A-541E-A54B-E2100228EBE0}" dt="2025-09-08T16:08:14.911" v="10999" actId="2696"/>
        <pc:sldMkLst>
          <pc:docMk/>
          <pc:sldMk cId="2501443586" sldId="275"/>
        </pc:sldMkLst>
      </pc:sldChg>
      <pc:sldChg chg="addSp delSp modSp new mod ord modNotesTx">
        <pc:chgData name="Ohstrom, Ashley M" userId="4f88fe67-ac03-416d-92de-6534781b262e" providerId="ADAL" clId="{C8815486-481A-541E-A54B-E2100228EBE0}" dt="2025-09-12T18:01:53.140" v="12361" actId="20577"/>
        <pc:sldMkLst>
          <pc:docMk/>
          <pc:sldMk cId="3509107195" sldId="276"/>
        </pc:sldMkLst>
        <pc:spChg chg="mod">
          <ac:chgData name="Ohstrom, Ashley M" userId="4f88fe67-ac03-416d-92de-6534781b262e" providerId="ADAL" clId="{C8815486-481A-541E-A54B-E2100228EBE0}" dt="2025-09-08T16:08:07.018" v="10998" actId="122"/>
          <ac:spMkLst>
            <pc:docMk/>
            <pc:sldMk cId="3509107195" sldId="276"/>
            <ac:spMk id="2" creationId="{82680150-E1EA-DD44-DFF1-C7E925DB9897}"/>
          </ac:spMkLst>
        </pc:spChg>
        <pc:spChg chg="mod">
          <ac:chgData name="Ohstrom, Ashley M" userId="4f88fe67-ac03-416d-92de-6534781b262e" providerId="ADAL" clId="{C8815486-481A-541E-A54B-E2100228EBE0}" dt="2025-09-09T13:50:49.167" v="11806" actId="20577"/>
          <ac:spMkLst>
            <pc:docMk/>
            <pc:sldMk cId="3509107195" sldId="276"/>
            <ac:spMk id="3" creationId="{90D6B2D1-DB4F-1680-8DAE-63A8CDA3778B}"/>
          </ac:spMkLst>
        </pc:spChg>
        <pc:picChg chg="add mod">
          <ac:chgData name="Ohstrom, Ashley M" userId="4f88fe67-ac03-416d-92de-6534781b262e" providerId="ADAL" clId="{C8815486-481A-541E-A54B-E2100228EBE0}" dt="2025-09-09T13:34:35.092" v="11295" actId="1076"/>
          <ac:picMkLst>
            <pc:docMk/>
            <pc:sldMk cId="3509107195" sldId="276"/>
            <ac:picMk id="25606" creationId="{5226FAAF-795E-E75A-D4E7-EADB3203A380}"/>
          </ac:picMkLst>
        </pc:picChg>
      </pc:sldChg>
      <pc:sldChg chg="modSp new del mod">
        <pc:chgData name="Ohstrom, Ashley M" userId="4f88fe67-ac03-416d-92de-6534781b262e" providerId="ADAL" clId="{C8815486-481A-541E-A54B-E2100228EBE0}" dt="2025-09-08T16:08:16.307" v="11000" actId="2696"/>
        <pc:sldMkLst>
          <pc:docMk/>
          <pc:sldMk cId="2978038561" sldId="277"/>
        </pc:sldMkLst>
      </pc:sldChg>
      <pc:sldChg chg="addSp delSp modSp new del mod ord">
        <pc:chgData name="Ohstrom, Ashley M" userId="4f88fe67-ac03-416d-92de-6534781b262e" providerId="ADAL" clId="{C8815486-481A-541E-A54B-E2100228EBE0}" dt="2025-09-05T19:29:29.835" v="5310" actId="2696"/>
        <pc:sldMkLst>
          <pc:docMk/>
          <pc:sldMk cId="1980913810" sldId="278"/>
        </pc:sldMkLst>
      </pc:sldChg>
      <pc:sldChg chg="addSp delSp modSp new del ord">
        <pc:chgData name="Ohstrom, Ashley M" userId="4f88fe67-ac03-416d-92de-6534781b262e" providerId="ADAL" clId="{C8815486-481A-541E-A54B-E2100228EBE0}" dt="2025-09-05T18:53:22.856" v="4194" actId="2696"/>
        <pc:sldMkLst>
          <pc:docMk/>
          <pc:sldMk cId="2192513675" sldId="279"/>
        </pc:sldMkLst>
      </pc:sldChg>
      <pc:sldChg chg="addSp delSp modSp new mod modNotesTx">
        <pc:chgData name="Ohstrom, Ashley M" userId="4f88fe67-ac03-416d-92de-6534781b262e" providerId="ADAL" clId="{C8815486-481A-541E-A54B-E2100228EBE0}" dt="2025-09-12T18:03:06.282" v="12379" actId="20577"/>
        <pc:sldMkLst>
          <pc:docMk/>
          <pc:sldMk cId="3333919196" sldId="280"/>
        </pc:sldMkLst>
        <pc:spChg chg="mod">
          <ac:chgData name="Ohstrom, Ashley M" userId="4f88fe67-ac03-416d-92de-6534781b262e" providerId="ADAL" clId="{C8815486-481A-541E-A54B-E2100228EBE0}" dt="2025-09-08T14:44:01.588" v="6919" actId="207"/>
          <ac:spMkLst>
            <pc:docMk/>
            <pc:sldMk cId="3333919196" sldId="280"/>
            <ac:spMk id="2" creationId="{96CCDF2B-358C-1A4E-3CB9-848150A4CBC7}"/>
          </ac:spMkLst>
        </pc:spChg>
        <pc:spChg chg="mod">
          <ac:chgData name="Ohstrom, Ashley M" userId="4f88fe67-ac03-416d-92de-6534781b262e" providerId="ADAL" clId="{C8815486-481A-541E-A54B-E2100228EBE0}" dt="2025-09-08T14:44:46.487" v="6928" actId="207"/>
          <ac:spMkLst>
            <pc:docMk/>
            <pc:sldMk cId="3333919196" sldId="280"/>
            <ac:spMk id="3" creationId="{68CB8500-F06C-EBBF-3720-69182C4AB181}"/>
          </ac:spMkLst>
        </pc:spChg>
        <pc:picChg chg="add mod">
          <ac:chgData name="Ohstrom, Ashley M" userId="4f88fe67-ac03-416d-92de-6534781b262e" providerId="ADAL" clId="{C8815486-481A-541E-A54B-E2100228EBE0}" dt="2025-09-05T18:53:14.850" v="4193" actId="1076"/>
          <ac:picMkLst>
            <pc:docMk/>
            <pc:sldMk cId="3333919196" sldId="280"/>
            <ac:picMk id="5" creationId="{5C817CE3-EA16-E764-056E-576087DC327C}"/>
          </ac:picMkLst>
        </pc:picChg>
      </pc:sldChg>
      <pc:sldChg chg="addSp modSp new mod ord">
        <pc:chgData name="Ohstrom, Ashley M" userId="4f88fe67-ac03-416d-92de-6534781b262e" providerId="ADAL" clId="{C8815486-481A-541E-A54B-E2100228EBE0}" dt="2025-09-12T12:54:51.980" v="12125" actId="1076"/>
        <pc:sldMkLst>
          <pc:docMk/>
          <pc:sldMk cId="1116984678" sldId="281"/>
        </pc:sldMkLst>
        <pc:spChg chg="mod">
          <ac:chgData name="Ohstrom, Ashley M" userId="4f88fe67-ac03-416d-92de-6534781b262e" providerId="ADAL" clId="{C8815486-481A-541E-A54B-E2100228EBE0}" dt="2025-09-08T14:43:28.511" v="6912" actId="207"/>
          <ac:spMkLst>
            <pc:docMk/>
            <pc:sldMk cId="1116984678" sldId="281"/>
            <ac:spMk id="2" creationId="{7ED75F10-9DCB-A9B7-CCFE-9DE48DC1BDB5}"/>
          </ac:spMkLst>
        </pc:spChg>
        <pc:spChg chg="mod">
          <ac:chgData name="Ohstrom, Ashley M" userId="4f88fe67-ac03-416d-92de-6534781b262e" providerId="ADAL" clId="{C8815486-481A-541E-A54B-E2100228EBE0}" dt="2025-09-12T12:54:51.980" v="12125" actId="1076"/>
          <ac:spMkLst>
            <pc:docMk/>
            <pc:sldMk cId="1116984678" sldId="281"/>
            <ac:spMk id="3" creationId="{6E228AA4-B502-B917-4BD2-172722269AFA}"/>
          </ac:spMkLst>
        </pc:spChg>
        <pc:spChg chg="add mod">
          <ac:chgData name="Ohstrom, Ashley M" userId="4f88fe67-ac03-416d-92de-6534781b262e" providerId="ADAL" clId="{C8815486-481A-541E-A54B-E2100228EBE0}" dt="2025-09-12T12:54:40.465" v="12121" actId="1076"/>
          <ac:spMkLst>
            <pc:docMk/>
            <pc:sldMk cId="1116984678" sldId="281"/>
            <ac:spMk id="5" creationId="{6A44B1E5-5170-6578-A3F5-CD5B6A2E2731}"/>
          </ac:spMkLst>
        </pc:spChg>
        <pc:spChg chg="add mod">
          <ac:chgData name="Ohstrom, Ashley M" userId="4f88fe67-ac03-416d-92de-6534781b262e" providerId="ADAL" clId="{C8815486-481A-541E-A54B-E2100228EBE0}" dt="2025-09-12T12:54:48.786" v="12124" actId="1076"/>
          <ac:spMkLst>
            <pc:docMk/>
            <pc:sldMk cId="1116984678" sldId="281"/>
            <ac:spMk id="6" creationId="{F0360371-9E02-1DAB-392D-0E1EE20D4851}"/>
          </ac:spMkLst>
        </pc:spChg>
        <pc:picChg chg="add mod">
          <ac:chgData name="Ohstrom, Ashley M" userId="4f88fe67-ac03-416d-92de-6534781b262e" providerId="ADAL" clId="{C8815486-481A-541E-A54B-E2100228EBE0}" dt="2025-09-12T12:54:20.792" v="12116" actId="1076"/>
          <ac:picMkLst>
            <pc:docMk/>
            <pc:sldMk cId="1116984678" sldId="281"/>
            <ac:picMk id="4" creationId="{B16D16E8-F030-6E7F-EB8E-75D3679354C3}"/>
          </ac:picMkLst>
        </pc:picChg>
      </pc:sldChg>
      <pc:sldChg chg="modSp new del mod ord">
        <pc:chgData name="Ohstrom, Ashley M" userId="4f88fe67-ac03-416d-92de-6534781b262e" providerId="ADAL" clId="{C8815486-481A-541E-A54B-E2100228EBE0}" dt="2025-09-05T19:21:28.388" v="5068" actId="2696"/>
        <pc:sldMkLst>
          <pc:docMk/>
          <pc:sldMk cId="2072009824" sldId="281"/>
        </pc:sldMkLst>
      </pc:sldChg>
      <pc:sldChg chg="addSp delSp modSp new mod modClrScheme chgLayout">
        <pc:chgData name="Ohstrom, Ashley M" userId="4f88fe67-ac03-416d-92de-6534781b262e" providerId="ADAL" clId="{C8815486-481A-541E-A54B-E2100228EBE0}" dt="2025-09-08T15:46:08.524" v="9880"/>
        <pc:sldMkLst>
          <pc:docMk/>
          <pc:sldMk cId="2119274125" sldId="282"/>
        </pc:sldMkLst>
        <pc:spChg chg="mod ord">
          <ac:chgData name="Ohstrom, Ashley M" userId="4f88fe67-ac03-416d-92de-6534781b262e" providerId="ADAL" clId="{C8815486-481A-541E-A54B-E2100228EBE0}" dt="2025-09-08T14:33:29.943" v="6698" actId="207"/>
          <ac:spMkLst>
            <pc:docMk/>
            <pc:sldMk cId="2119274125" sldId="282"/>
            <ac:spMk id="2" creationId="{B5A77636-445C-D193-719A-7E1581744CC2}"/>
          </ac:spMkLst>
        </pc:spChg>
        <pc:spChg chg="add mod ord">
          <ac:chgData name="Ohstrom, Ashley M" userId="4f88fe67-ac03-416d-92de-6534781b262e" providerId="ADAL" clId="{C8815486-481A-541E-A54B-E2100228EBE0}" dt="2025-09-08T15:46:01.688" v="9876" actId="27636"/>
          <ac:spMkLst>
            <pc:docMk/>
            <pc:sldMk cId="2119274125" sldId="282"/>
            <ac:spMk id="4" creationId="{BAA33D98-6CD6-EFC7-B5CE-37466691AEED}"/>
          </ac:spMkLst>
        </pc:spChg>
        <pc:spChg chg="add mod ord">
          <ac:chgData name="Ohstrom, Ashley M" userId="4f88fe67-ac03-416d-92de-6534781b262e" providerId="ADAL" clId="{C8815486-481A-541E-A54B-E2100228EBE0}" dt="2025-09-08T15:46:01.689" v="9877" actId="27636"/>
          <ac:spMkLst>
            <pc:docMk/>
            <pc:sldMk cId="2119274125" sldId="282"/>
            <ac:spMk id="6" creationId="{2DEDEEB5-BEAE-FEC1-5463-DB6FC4964048}"/>
          </ac:spMkLst>
        </pc:spChg>
        <pc:spChg chg="add mod">
          <ac:chgData name="Ohstrom, Ashley M" userId="4f88fe67-ac03-416d-92de-6534781b262e" providerId="ADAL" clId="{C8815486-481A-541E-A54B-E2100228EBE0}" dt="2025-09-08T14:35:09.138" v="6728" actId="1076"/>
          <ac:spMkLst>
            <pc:docMk/>
            <pc:sldMk cId="2119274125" sldId="282"/>
            <ac:spMk id="11" creationId="{26954949-2510-2FC8-A0C5-BE4891B70353}"/>
          </ac:spMkLst>
        </pc:spChg>
        <pc:spChg chg="add mod">
          <ac:chgData name="Ohstrom, Ashley M" userId="4f88fe67-ac03-416d-92de-6534781b262e" providerId="ADAL" clId="{C8815486-481A-541E-A54B-E2100228EBE0}" dt="2025-09-08T14:35:09.138" v="6728" actId="1076"/>
          <ac:spMkLst>
            <pc:docMk/>
            <pc:sldMk cId="2119274125" sldId="282"/>
            <ac:spMk id="14" creationId="{B6648FBF-08B0-AD09-6891-30F3FA1DB9E4}"/>
          </ac:spMkLst>
        </pc:spChg>
        <pc:spChg chg="add mod">
          <ac:chgData name="Ohstrom, Ashley M" userId="4f88fe67-ac03-416d-92de-6534781b262e" providerId="ADAL" clId="{C8815486-481A-541E-A54B-E2100228EBE0}" dt="2025-09-08T14:36:04.223" v="6792" actId="113"/>
          <ac:spMkLst>
            <pc:docMk/>
            <pc:sldMk cId="2119274125" sldId="282"/>
            <ac:spMk id="17" creationId="{9BF69C32-AEB4-536F-348C-0C45316D5C1F}"/>
          </ac:spMkLst>
        </pc:spChg>
      </pc:sldChg>
      <pc:sldChg chg="addSp delSp modSp new mod modAnim">
        <pc:chgData name="Ohstrom, Ashley M" userId="4f88fe67-ac03-416d-92de-6534781b262e" providerId="ADAL" clId="{C8815486-481A-541E-A54B-E2100228EBE0}" dt="2025-09-08T14:43:19.341" v="6911" actId="1076"/>
        <pc:sldMkLst>
          <pc:docMk/>
          <pc:sldMk cId="1711351016" sldId="283"/>
        </pc:sldMkLst>
        <pc:spChg chg="mod">
          <ac:chgData name="Ohstrom, Ashley M" userId="4f88fe67-ac03-416d-92de-6534781b262e" providerId="ADAL" clId="{C8815486-481A-541E-A54B-E2100228EBE0}" dt="2025-09-08T14:43:19.341" v="6911" actId="1076"/>
          <ac:spMkLst>
            <pc:docMk/>
            <pc:sldMk cId="1711351016" sldId="283"/>
            <ac:spMk id="2" creationId="{00649C38-0046-B313-D495-D0B506EBE6EB}"/>
          </ac:spMkLst>
        </pc:spChg>
        <pc:picChg chg="add mod">
          <ac:chgData name="Ohstrom, Ashley M" userId="4f88fe67-ac03-416d-92de-6534781b262e" providerId="ADAL" clId="{C8815486-481A-541E-A54B-E2100228EBE0}" dt="2025-09-08T14:42:35.294" v="6873" actId="1076"/>
          <ac:picMkLst>
            <pc:docMk/>
            <pc:sldMk cId="1711351016" sldId="283"/>
            <ac:picMk id="7" creationId="{7DE9367D-1FBF-736A-F7F8-A59DEACAE85C}"/>
          </ac:picMkLst>
        </pc:picChg>
        <pc:picChg chg="add mod">
          <ac:chgData name="Ohstrom, Ashley M" userId="4f88fe67-ac03-416d-92de-6534781b262e" providerId="ADAL" clId="{C8815486-481A-541E-A54B-E2100228EBE0}" dt="2025-09-08T14:42:34.375" v="6872" actId="1076"/>
          <ac:picMkLst>
            <pc:docMk/>
            <pc:sldMk cId="1711351016" sldId="283"/>
            <ac:picMk id="9" creationId="{0BA84650-BE9E-EC72-925C-91E2DD7940ED}"/>
          </ac:picMkLst>
        </pc:picChg>
        <pc:picChg chg="add mod">
          <ac:chgData name="Ohstrom, Ashley M" userId="4f88fe67-ac03-416d-92de-6534781b262e" providerId="ADAL" clId="{C8815486-481A-541E-A54B-E2100228EBE0}" dt="2025-09-08T14:42:27.433" v="6867" actId="1076"/>
          <ac:picMkLst>
            <pc:docMk/>
            <pc:sldMk cId="1711351016" sldId="283"/>
            <ac:picMk id="11" creationId="{DDC1DC50-094B-BD48-B91B-AD8C582D5144}"/>
          </ac:picMkLst>
        </pc:picChg>
        <pc:picChg chg="add mod">
          <ac:chgData name="Ohstrom, Ashley M" userId="4f88fe67-ac03-416d-92de-6534781b262e" providerId="ADAL" clId="{C8815486-481A-541E-A54B-E2100228EBE0}" dt="2025-09-08T14:42:31.109" v="6869" actId="1076"/>
          <ac:picMkLst>
            <pc:docMk/>
            <pc:sldMk cId="1711351016" sldId="283"/>
            <ac:picMk id="9218" creationId="{BDD77F76-FFC6-587D-3156-048254E96B43}"/>
          </ac:picMkLst>
        </pc:picChg>
        <pc:picChg chg="add mod">
          <ac:chgData name="Ohstrom, Ashley M" userId="4f88fe67-ac03-416d-92de-6534781b262e" providerId="ADAL" clId="{C8815486-481A-541E-A54B-E2100228EBE0}" dt="2025-09-08T14:42:29.064" v="6868" actId="1076"/>
          <ac:picMkLst>
            <pc:docMk/>
            <pc:sldMk cId="1711351016" sldId="283"/>
            <ac:picMk id="9222" creationId="{2977449E-FCBB-3CE7-A589-884DB2046C2D}"/>
          </ac:picMkLst>
        </pc:picChg>
      </pc:sldChg>
      <pc:sldChg chg="delSp modSp new del mod ord">
        <pc:chgData name="Ohstrom, Ashley M" userId="4f88fe67-ac03-416d-92de-6534781b262e" providerId="ADAL" clId="{C8815486-481A-541E-A54B-E2100228EBE0}" dt="2025-09-09T13:55:45.272" v="11840" actId="2696"/>
        <pc:sldMkLst>
          <pc:docMk/>
          <pc:sldMk cId="3306153651" sldId="284"/>
        </pc:sldMkLst>
      </pc:sldChg>
      <pc:sldChg chg="modSp new del mod">
        <pc:chgData name="Ohstrom, Ashley M" userId="4f88fe67-ac03-416d-92de-6534781b262e" providerId="ADAL" clId="{C8815486-481A-541E-A54B-E2100228EBE0}" dt="2025-09-08T16:06:41.592" v="10954" actId="2696"/>
        <pc:sldMkLst>
          <pc:docMk/>
          <pc:sldMk cId="3475774990" sldId="285"/>
        </pc:sldMkLst>
      </pc:sldChg>
      <pc:sldChg chg="addSp delSp modSp new mod ord modNotesTx">
        <pc:chgData name="Ohstrom, Ashley M" userId="4f88fe67-ac03-416d-92de-6534781b262e" providerId="ADAL" clId="{C8815486-481A-541E-A54B-E2100228EBE0}" dt="2025-09-12T17:23:55.570" v="12167" actId="20577"/>
        <pc:sldMkLst>
          <pc:docMk/>
          <pc:sldMk cId="2539560909" sldId="286"/>
        </pc:sldMkLst>
        <pc:spChg chg="mod">
          <ac:chgData name="Ohstrom, Ashley M" userId="4f88fe67-ac03-416d-92de-6534781b262e" providerId="ADAL" clId="{C8815486-481A-541E-A54B-E2100228EBE0}" dt="2025-09-12T17:23:55.570" v="12167" actId="20577"/>
          <ac:spMkLst>
            <pc:docMk/>
            <pc:sldMk cId="2539560909" sldId="286"/>
            <ac:spMk id="3" creationId="{96B83B22-24BE-A268-5FC9-97B4BA4FD8CF}"/>
          </ac:spMkLst>
        </pc:spChg>
        <pc:spChg chg="add mod">
          <ac:chgData name="Ohstrom, Ashley M" userId="4f88fe67-ac03-416d-92de-6534781b262e" providerId="ADAL" clId="{C8815486-481A-541E-A54B-E2100228EBE0}" dt="2025-09-08T16:07:40.651" v="10964"/>
          <ac:spMkLst>
            <pc:docMk/>
            <pc:sldMk cId="2539560909" sldId="286"/>
            <ac:spMk id="6" creationId="{5B6EFD20-B8AE-B8F3-17E5-9690A2771F4F}"/>
          </ac:spMkLst>
        </pc:spChg>
        <pc:picChg chg="add mod">
          <ac:chgData name="Ohstrom, Ashley M" userId="4f88fe67-ac03-416d-92de-6534781b262e" providerId="ADAL" clId="{C8815486-481A-541E-A54B-E2100228EBE0}" dt="2025-09-08T16:07:40.651" v="10964"/>
          <ac:picMkLst>
            <pc:docMk/>
            <pc:sldMk cId="2539560909" sldId="286"/>
            <ac:picMk id="7" creationId="{134C6D07-598C-CAD1-0AC9-CD68AAACA6A6}"/>
          </ac:picMkLst>
        </pc:picChg>
      </pc:sldChg>
      <pc:sldChg chg="addSp delSp modSp new del mod">
        <pc:chgData name="Ohstrom, Ashley M" userId="4f88fe67-ac03-416d-92de-6534781b262e" providerId="ADAL" clId="{C8815486-481A-541E-A54B-E2100228EBE0}" dt="2025-09-08T16:08:18.301" v="11001" actId="2696"/>
        <pc:sldMkLst>
          <pc:docMk/>
          <pc:sldMk cId="475822632" sldId="287"/>
        </pc:sldMkLst>
      </pc:sldChg>
      <pc:sldChg chg="addSp delSp modSp new del mod ord setBg">
        <pc:chgData name="Ohstrom, Ashley M" userId="4f88fe67-ac03-416d-92de-6534781b262e" providerId="ADAL" clId="{C8815486-481A-541E-A54B-E2100228EBE0}" dt="2025-09-08T15:36:56.456" v="9837" actId="2696"/>
        <pc:sldMkLst>
          <pc:docMk/>
          <pc:sldMk cId="3503085875" sldId="288"/>
        </pc:sldMkLst>
      </pc:sldChg>
      <pc:sldChg chg="addSp delSp modSp new del mod ord setBg">
        <pc:chgData name="Ohstrom, Ashley M" userId="4f88fe67-ac03-416d-92de-6534781b262e" providerId="ADAL" clId="{C8815486-481A-541E-A54B-E2100228EBE0}" dt="2025-09-08T15:35:45.315" v="9777" actId="2696"/>
        <pc:sldMkLst>
          <pc:docMk/>
          <pc:sldMk cId="1380137034" sldId="289"/>
        </pc:sldMkLst>
      </pc:sldChg>
      <pc:sldChg chg="addSp delSp modSp new del mod setBg">
        <pc:chgData name="Ohstrom, Ashley M" userId="4f88fe67-ac03-416d-92de-6534781b262e" providerId="ADAL" clId="{C8815486-481A-541E-A54B-E2100228EBE0}" dt="2025-09-08T15:36:16.225" v="9806" actId="2696"/>
        <pc:sldMkLst>
          <pc:docMk/>
          <pc:sldMk cId="2156132479" sldId="290"/>
        </pc:sldMkLst>
      </pc:sldChg>
      <pc:sldChg chg="addSp modSp new mod modNotesTx">
        <pc:chgData name="Ohstrom, Ashley M" userId="4f88fe67-ac03-416d-92de-6534781b262e" providerId="ADAL" clId="{C8815486-481A-541E-A54B-E2100228EBE0}" dt="2025-09-12T12:57:56.707" v="12127" actId="20577"/>
        <pc:sldMkLst>
          <pc:docMk/>
          <pc:sldMk cId="265710948" sldId="291"/>
        </pc:sldMkLst>
        <pc:spChg chg="mod">
          <ac:chgData name="Ohstrom, Ashley M" userId="4f88fe67-ac03-416d-92de-6534781b262e" providerId="ADAL" clId="{C8815486-481A-541E-A54B-E2100228EBE0}" dt="2025-09-08T15:35:32.636" v="9773" actId="20577"/>
          <ac:spMkLst>
            <pc:docMk/>
            <pc:sldMk cId="265710948" sldId="291"/>
            <ac:spMk id="2" creationId="{9F88E747-614E-D43E-6F96-A625BB035B9F}"/>
          </ac:spMkLst>
        </pc:spChg>
        <pc:spChg chg="mod">
          <ac:chgData name="Ohstrom, Ashley M" userId="4f88fe67-ac03-416d-92de-6534781b262e" providerId="ADAL" clId="{C8815486-481A-541E-A54B-E2100228EBE0}" dt="2025-09-08T15:35:39.521" v="9775" actId="14100"/>
          <ac:spMkLst>
            <pc:docMk/>
            <pc:sldMk cId="265710948" sldId="291"/>
            <ac:spMk id="3" creationId="{4706CAB8-82B1-3E53-DAE0-1E1BDDF35353}"/>
          </ac:spMkLst>
        </pc:spChg>
        <pc:picChg chg="add mod">
          <ac:chgData name="Ohstrom, Ashley M" userId="4f88fe67-ac03-416d-92de-6534781b262e" providerId="ADAL" clId="{C8815486-481A-541E-A54B-E2100228EBE0}" dt="2025-09-08T15:35:42.959" v="9776" actId="1076"/>
          <ac:picMkLst>
            <pc:docMk/>
            <pc:sldMk cId="265710948" sldId="291"/>
            <ac:picMk id="4" creationId="{2E0A3086-3249-0362-4728-70038A263A32}"/>
          </ac:picMkLst>
        </pc:picChg>
      </pc:sldChg>
      <pc:sldChg chg="addSp modSp new mod modNotesTx">
        <pc:chgData name="Ohstrom, Ashley M" userId="4f88fe67-ac03-416d-92de-6534781b262e" providerId="ADAL" clId="{C8815486-481A-541E-A54B-E2100228EBE0}" dt="2025-09-12T18:02:40.713" v="12373" actId="20577"/>
        <pc:sldMkLst>
          <pc:docMk/>
          <pc:sldMk cId="2737203479" sldId="292"/>
        </pc:sldMkLst>
        <pc:spChg chg="mod">
          <ac:chgData name="Ohstrom, Ashley M" userId="4f88fe67-ac03-416d-92de-6534781b262e" providerId="ADAL" clId="{C8815486-481A-541E-A54B-E2100228EBE0}" dt="2025-09-08T15:35:50.652" v="9798" actId="20577"/>
          <ac:spMkLst>
            <pc:docMk/>
            <pc:sldMk cId="2737203479" sldId="292"/>
            <ac:spMk id="2" creationId="{C208EAE2-BF2D-D4B2-4373-65AEB77BDA2C}"/>
          </ac:spMkLst>
        </pc:spChg>
        <pc:spChg chg="mod">
          <ac:chgData name="Ohstrom, Ashley M" userId="4f88fe67-ac03-416d-92de-6534781b262e" providerId="ADAL" clId="{C8815486-481A-541E-A54B-E2100228EBE0}" dt="2025-09-08T15:36:10.075" v="9805" actId="1076"/>
          <ac:spMkLst>
            <pc:docMk/>
            <pc:sldMk cId="2737203479" sldId="292"/>
            <ac:spMk id="3" creationId="{9F09C92B-CFE2-2246-3705-A8C7DF194DE9}"/>
          </ac:spMkLst>
        </pc:spChg>
        <pc:picChg chg="add mod">
          <ac:chgData name="Ohstrom, Ashley M" userId="4f88fe67-ac03-416d-92de-6534781b262e" providerId="ADAL" clId="{C8815486-481A-541E-A54B-E2100228EBE0}" dt="2025-09-08T15:36:07.402" v="9804" actId="167"/>
          <ac:picMkLst>
            <pc:docMk/>
            <pc:sldMk cId="2737203479" sldId="292"/>
            <ac:picMk id="4" creationId="{E4DFF52F-1165-8C83-4BC2-E67699B1E232}"/>
          </ac:picMkLst>
        </pc:picChg>
      </pc:sldChg>
      <pc:sldChg chg="addSp modSp new mod modNotesTx">
        <pc:chgData name="Ohstrom, Ashley M" userId="4f88fe67-ac03-416d-92de-6534781b262e" providerId="ADAL" clId="{C8815486-481A-541E-A54B-E2100228EBE0}" dt="2025-09-12T12:58:23.565" v="12131" actId="20577"/>
        <pc:sldMkLst>
          <pc:docMk/>
          <pc:sldMk cId="2863816459" sldId="293"/>
        </pc:sldMkLst>
        <pc:spChg chg="mod">
          <ac:chgData name="Ohstrom, Ashley M" userId="4f88fe67-ac03-416d-92de-6534781b262e" providerId="ADAL" clId="{C8815486-481A-541E-A54B-E2100228EBE0}" dt="2025-09-08T15:36:23.403" v="9829" actId="20577"/>
          <ac:spMkLst>
            <pc:docMk/>
            <pc:sldMk cId="2863816459" sldId="293"/>
            <ac:spMk id="2" creationId="{4A964971-3517-5A5A-A03F-FAC321E3320D}"/>
          </ac:spMkLst>
        </pc:spChg>
        <pc:spChg chg="mod">
          <ac:chgData name="Ohstrom, Ashley M" userId="4f88fe67-ac03-416d-92de-6534781b262e" providerId="ADAL" clId="{C8815486-481A-541E-A54B-E2100228EBE0}" dt="2025-09-08T15:46:36.549" v="9901" actId="20577"/>
          <ac:spMkLst>
            <pc:docMk/>
            <pc:sldMk cId="2863816459" sldId="293"/>
            <ac:spMk id="3" creationId="{27EAEB92-2C03-BA17-90AB-4A3835349292}"/>
          </ac:spMkLst>
        </pc:spChg>
        <pc:picChg chg="add mod">
          <ac:chgData name="Ohstrom, Ashley M" userId="4f88fe67-ac03-416d-92de-6534781b262e" providerId="ADAL" clId="{C8815486-481A-541E-A54B-E2100228EBE0}" dt="2025-09-08T15:36:48.632" v="9836" actId="1076"/>
          <ac:picMkLst>
            <pc:docMk/>
            <pc:sldMk cId="2863816459" sldId="293"/>
            <ac:picMk id="4" creationId="{417A1EB6-E546-3060-C44C-A7D1C5F23310}"/>
          </ac:picMkLst>
        </pc:picChg>
      </pc:sldChg>
      <pc:sldChg chg="addSp delSp modSp new mod modNotesTx">
        <pc:chgData name="Ohstrom, Ashley M" userId="4f88fe67-ac03-416d-92de-6534781b262e" providerId="ADAL" clId="{C8815486-481A-541E-A54B-E2100228EBE0}" dt="2025-09-12T18:02:30.994" v="12367" actId="20577"/>
        <pc:sldMkLst>
          <pc:docMk/>
          <pc:sldMk cId="2822683471" sldId="294"/>
        </pc:sldMkLst>
        <pc:spChg chg="mod">
          <ac:chgData name="Ohstrom, Ashley M" userId="4f88fe67-ac03-416d-92de-6534781b262e" providerId="ADAL" clId="{C8815486-481A-541E-A54B-E2100228EBE0}" dt="2025-09-08T15:37:02.973" v="9851" actId="20577"/>
          <ac:spMkLst>
            <pc:docMk/>
            <pc:sldMk cId="2822683471" sldId="294"/>
            <ac:spMk id="2" creationId="{9D3DF3C3-7E81-6743-77FD-CD57DAA8C25D}"/>
          </ac:spMkLst>
        </pc:spChg>
        <pc:spChg chg="mod">
          <ac:chgData name="Ohstrom, Ashley M" userId="4f88fe67-ac03-416d-92de-6534781b262e" providerId="ADAL" clId="{C8815486-481A-541E-A54B-E2100228EBE0}" dt="2025-09-08T15:49:29.863" v="10158" actId="27636"/>
          <ac:spMkLst>
            <pc:docMk/>
            <pc:sldMk cId="2822683471" sldId="294"/>
            <ac:spMk id="3" creationId="{B918E864-273D-9BB3-5FE3-0498EE88EDD7}"/>
          </ac:spMkLst>
        </pc:spChg>
        <pc:picChg chg="add mod">
          <ac:chgData name="Ohstrom, Ashley M" userId="4f88fe67-ac03-416d-92de-6534781b262e" providerId="ADAL" clId="{C8815486-481A-541E-A54B-E2100228EBE0}" dt="2025-09-08T15:58:46.633" v="10485" actId="1076"/>
          <ac:picMkLst>
            <pc:docMk/>
            <pc:sldMk cId="2822683471" sldId="294"/>
            <ac:picMk id="4" creationId="{5327E820-D09A-700C-7F3A-0243163F6BA0}"/>
          </ac:picMkLst>
        </pc:picChg>
        <pc:picChg chg="add mod">
          <ac:chgData name="Ohstrom, Ashley M" userId="4f88fe67-ac03-416d-92de-6534781b262e" providerId="ADAL" clId="{C8815486-481A-541E-A54B-E2100228EBE0}" dt="2025-09-08T16:07:01.409" v="10957" actId="1076"/>
          <ac:picMkLst>
            <pc:docMk/>
            <pc:sldMk cId="2822683471" sldId="294"/>
            <ac:picMk id="21508" creationId="{B2142CD6-4BB2-AD71-B106-19FF169B0CFF}"/>
          </ac:picMkLst>
        </pc:picChg>
      </pc:sldChg>
      <pc:sldChg chg="addSp delSp modSp new mod modNotesTx">
        <pc:chgData name="Ohstrom, Ashley M" userId="4f88fe67-ac03-416d-92de-6534781b262e" providerId="ADAL" clId="{C8815486-481A-541E-A54B-E2100228EBE0}" dt="2025-09-12T18:02:06.656" v="12362" actId="20577"/>
        <pc:sldMkLst>
          <pc:docMk/>
          <pc:sldMk cId="531752222" sldId="295"/>
        </pc:sldMkLst>
        <pc:spChg chg="mod">
          <ac:chgData name="Ohstrom, Ashley M" userId="4f88fe67-ac03-416d-92de-6534781b262e" providerId="ADAL" clId="{C8815486-481A-541E-A54B-E2100228EBE0}" dt="2025-09-08T15:37:09.420" v="9873" actId="20577"/>
          <ac:spMkLst>
            <pc:docMk/>
            <pc:sldMk cId="531752222" sldId="295"/>
            <ac:spMk id="2" creationId="{67CACEBF-B223-0BC4-BC1C-23FF2D11578D}"/>
          </ac:spMkLst>
        </pc:spChg>
        <pc:spChg chg="mod">
          <ac:chgData name="Ohstrom, Ashley M" userId="4f88fe67-ac03-416d-92de-6534781b262e" providerId="ADAL" clId="{C8815486-481A-541E-A54B-E2100228EBE0}" dt="2025-09-08T16:06:06.608" v="10953" actId="14100"/>
          <ac:spMkLst>
            <pc:docMk/>
            <pc:sldMk cId="531752222" sldId="295"/>
            <ac:spMk id="3" creationId="{95096A30-5673-9697-D1FC-6922EFA63205}"/>
          </ac:spMkLst>
        </pc:spChg>
        <pc:picChg chg="add mod">
          <ac:chgData name="Ohstrom, Ashley M" userId="4f88fe67-ac03-416d-92de-6534781b262e" providerId="ADAL" clId="{C8815486-481A-541E-A54B-E2100228EBE0}" dt="2025-09-08T16:06:04.809" v="10952" actId="1076"/>
          <ac:picMkLst>
            <pc:docMk/>
            <pc:sldMk cId="531752222" sldId="295"/>
            <ac:picMk id="22532" creationId="{A64FACDF-E889-B00B-4723-A634A099BA65}"/>
          </ac:picMkLst>
        </pc:picChg>
      </pc:sldChg>
      <pc:sldChg chg="addSp delSp modSp new mod ord">
        <pc:chgData name="Ohstrom, Ashley M" userId="4f88fe67-ac03-416d-92de-6534781b262e" providerId="ADAL" clId="{C8815486-481A-541E-A54B-E2100228EBE0}" dt="2025-09-09T13:28:40.417" v="11137" actId="20578"/>
        <pc:sldMkLst>
          <pc:docMk/>
          <pc:sldMk cId="1647842613" sldId="296"/>
        </pc:sldMkLst>
        <pc:picChg chg="add mod">
          <ac:chgData name="Ohstrom, Ashley M" userId="4f88fe67-ac03-416d-92de-6534781b262e" providerId="ADAL" clId="{C8815486-481A-541E-A54B-E2100228EBE0}" dt="2025-09-08T16:08:27.384" v="11006" actId="1076"/>
          <ac:picMkLst>
            <pc:docMk/>
            <pc:sldMk cId="1647842613" sldId="296"/>
            <ac:picMk id="20482" creationId="{A61513CF-DA7E-A161-D633-F376C1E3B842}"/>
          </ac:picMkLst>
        </pc:picChg>
      </pc:sldChg>
      <pc:sldChg chg="addSp delSp modSp new mod ord modNotesTx">
        <pc:chgData name="Ohstrom, Ashley M" userId="4f88fe67-ac03-416d-92de-6534781b262e" providerId="ADAL" clId="{C8815486-481A-541E-A54B-E2100228EBE0}" dt="2025-09-09T13:53:32.540" v="11828" actId="20577"/>
        <pc:sldMkLst>
          <pc:docMk/>
          <pc:sldMk cId="3989832122" sldId="297"/>
        </pc:sldMkLst>
        <pc:spChg chg="mod">
          <ac:chgData name="Ohstrom, Ashley M" userId="4f88fe67-ac03-416d-92de-6534781b262e" providerId="ADAL" clId="{C8815486-481A-541E-A54B-E2100228EBE0}" dt="2025-09-09T13:51:21.978" v="11825" actId="122"/>
          <ac:spMkLst>
            <pc:docMk/>
            <pc:sldMk cId="3989832122" sldId="297"/>
            <ac:spMk id="2" creationId="{8D81C2C6-6BB2-94D4-2C1B-5F45515D5875}"/>
          </ac:spMkLst>
        </pc:spChg>
        <pc:picChg chg="add mod modCrop">
          <ac:chgData name="Ohstrom, Ashley M" userId="4f88fe67-ac03-416d-92de-6534781b262e" providerId="ADAL" clId="{C8815486-481A-541E-A54B-E2100228EBE0}" dt="2025-09-09T13:28:31.246" v="11134" actId="1076"/>
          <ac:picMkLst>
            <pc:docMk/>
            <pc:sldMk cId="3989832122" sldId="297"/>
            <ac:picMk id="5" creationId="{7141388D-EDD6-B19D-2661-19069A685680}"/>
          </ac:picMkLst>
        </pc:picChg>
      </pc:sldChg>
      <pc:sldChg chg="addSp delSp modSp new mod ord modNotesTx">
        <pc:chgData name="Ohstrom, Ashley M" userId="4f88fe67-ac03-416d-92de-6534781b262e" providerId="ADAL" clId="{C8815486-481A-541E-A54B-E2100228EBE0}" dt="2025-09-11T18:59:19.406" v="12091" actId="20578"/>
        <pc:sldMkLst>
          <pc:docMk/>
          <pc:sldMk cId="308341476" sldId="298"/>
        </pc:sldMkLst>
        <pc:spChg chg="mod">
          <ac:chgData name="Ohstrom, Ashley M" userId="4f88fe67-ac03-416d-92de-6534781b262e" providerId="ADAL" clId="{C8815486-481A-541E-A54B-E2100228EBE0}" dt="2025-09-09T16:20:09.693" v="12090" actId="403"/>
          <ac:spMkLst>
            <pc:docMk/>
            <pc:sldMk cId="308341476" sldId="298"/>
            <ac:spMk id="2" creationId="{497CEA58-7E52-4934-1D3D-04AF25BBAD40}"/>
          </ac:spMkLst>
        </pc:spChg>
        <pc:picChg chg="add mod">
          <ac:chgData name="Ohstrom, Ashley M" userId="4f88fe67-ac03-416d-92de-6534781b262e" providerId="ADAL" clId="{C8815486-481A-541E-A54B-E2100228EBE0}" dt="2025-09-09T13:36:05.794" v="11311" actId="14100"/>
          <ac:picMkLst>
            <pc:docMk/>
            <pc:sldMk cId="308341476" sldId="298"/>
            <ac:picMk id="7" creationId="{51991722-FBD9-98DD-E833-1253615068DE}"/>
          </ac:picMkLst>
        </pc:picChg>
        <pc:picChg chg="add mod">
          <ac:chgData name="Ohstrom, Ashley M" userId="4f88fe67-ac03-416d-92de-6534781b262e" providerId="ADAL" clId="{C8815486-481A-541E-A54B-E2100228EBE0}" dt="2025-09-09T13:43:47.610" v="11368" actId="1076"/>
          <ac:picMkLst>
            <pc:docMk/>
            <pc:sldMk cId="308341476" sldId="298"/>
            <ac:picMk id="11" creationId="{3E18A925-0CF3-52A5-184F-75C529647CCC}"/>
          </ac:picMkLst>
        </pc:picChg>
      </pc:sldChg>
      <pc:sldChg chg="addSp delSp modSp new mod">
        <pc:chgData name="Ohstrom, Ashley M" userId="4f88fe67-ac03-416d-92de-6534781b262e" providerId="ADAL" clId="{C8815486-481A-541E-A54B-E2100228EBE0}" dt="2025-09-12T17:28:00.421" v="12324" actId="1076"/>
        <pc:sldMkLst>
          <pc:docMk/>
          <pc:sldMk cId="1027902010" sldId="299"/>
        </pc:sldMkLst>
        <pc:spChg chg="mod">
          <ac:chgData name="Ohstrom, Ashley M" userId="4f88fe67-ac03-416d-92de-6534781b262e" providerId="ADAL" clId="{C8815486-481A-541E-A54B-E2100228EBE0}" dt="2025-09-09T13:37:07.418" v="11350" actId="122"/>
          <ac:spMkLst>
            <pc:docMk/>
            <pc:sldMk cId="1027902010" sldId="299"/>
            <ac:spMk id="2" creationId="{1DF9B44F-D1B0-293A-C9A9-D093B98B7C89}"/>
          </ac:spMkLst>
        </pc:spChg>
        <pc:spChg chg="add mod">
          <ac:chgData name="Ohstrom, Ashley M" userId="4f88fe67-ac03-416d-92de-6534781b262e" providerId="ADAL" clId="{C8815486-481A-541E-A54B-E2100228EBE0}" dt="2025-09-12T17:28:00.421" v="12324" actId="1076"/>
          <ac:spMkLst>
            <pc:docMk/>
            <pc:sldMk cId="1027902010" sldId="299"/>
            <ac:spMk id="7" creationId="{A09D81CB-FFC5-C14C-F206-925337D27CCB}"/>
          </ac:spMkLst>
        </pc:spChg>
        <pc:spChg chg="add mod">
          <ac:chgData name="Ohstrom, Ashley M" userId="4f88fe67-ac03-416d-92de-6534781b262e" providerId="ADAL" clId="{C8815486-481A-541E-A54B-E2100228EBE0}" dt="2025-09-09T13:42:53.247" v="11363" actId="1076"/>
          <ac:spMkLst>
            <pc:docMk/>
            <pc:sldMk cId="1027902010" sldId="299"/>
            <ac:spMk id="9" creationId="{FB0EBECE-AFA6-044C-CDC4-51349A7A8461}"/>
          </ac:spMkLst>
        </pc:spChg>
        <pc:picChg chg="add mod">
          <ac:chgData name="Ohstrom, Ashley M" userId="4f88fe67-ac03-416d-92de-6534781b262e" providerId="ADAL" clId="{C8815486-481A-541E-A54B-E2100228EBE0}" dt="2025-09-12T17:27:56.070" v="12323" actId="1076"/>
          <ac:picMkLst>
            <pc:docMk/>
            <pc:sldMk cId="1027902010" sldId="299"/>
            <ac:picMk id="5" creationId="{DE9E45DA-725D-C4AB-4EE4-BDEFF47F1BC8}"/>
          </ac:picMkLst>
        </pc:picChg>
        <pc:picChg chg="add mod">
          <ac:chgData name="Ohstrom, Ashley M" userId="4f88fe67-ac03-416d-92de-6534781b262e" providerId="ADAL" clId="{C8815486-481A-541E-A54B-E2100228EBE0}" dt="2025-09-09T13:43:10.781" v="11367" actId="1076"/>
          <ac:picMkLst>
            <pc:docMk/>
            <pc:sldMk cId="1027902010" sldId="299"/>
            <ac:picMk id="11" creationId="{8A121766-1C08-C3EC-729E-DFD449D97DDE}"/>
          </ac:picMkLst>
        </pc:picChg>
      </pc:sldChg>
      <pc:sldChg chg="addSp delSp modSp new mod ord modNotesTx">
        <pc:chgData name="Ohstrom, Ashley M" userId="4f88fe67-ac03-416d-92de-6534781b262e" providerId="ADAL" clId="{C8815486-481A-541E-A54B-E2100228EBE0}" dt="2025-09-12T18:01:49.849" v="12360" actId="20577"/>
        <pc:sldMkLst>
          <pc:docMk/>
          <pc:sldMk cId="642028952" sldId="300"/>
        </pc:sldMkLst>
        <pc:spChg chg="mod">
          <ac:chgData name="Ohstrom, Ashley M" userId="4f88fe67-ac03-416d-92de-6534781b262e" providerId="ADAL" clId="{C8815486-481A-541E-A54B-E2100228EBE0}" dt="2025-09-09T16:20:03.482" v="12088" actId="122"/>
          <ac:spMkLst>
            <pc:docMk/>
            <pc:sldMk cId="642028952" sldId="300"/>
            <ac:spMk id="2" creationId="{46E8DE61-3C50-01D8-D0E7-E7F591F6C0E2}"/>
          </ac:spMkLst>
        </pc:spChg>
        <pc:spChg chg="mod">
          <ac:chgData name="Ohstrom, Ashley M" userId="4f88fe67-ac03-416d-92de-6534781b262e" providerId="ADAL" clId="{C8815486-481A-541E-A54B-E2100228EBE0}" dt="2025-09-09T16:18:59.058" v="12087" actId="20577"/>
          <ac:spMkLst>
            <pc:docMk/>
            <pc:sldMk cId="642028952" sldId="300"/>
            <ac:spMk id="3" creationId="{8270CF0A-1DA2-1F87-BB37-CD973B49AB9B}"/>
          </ac:spMkLst>
        </pc:spChg>
        <pc:picChg chg="add mod">
          <ac:chgData name="Ohstrom, Ashley M" userId="4f88fe67-ac03-416d-92de-6534781b262e" providerId="ADAL" clId="{C8815486-481A-541E-A54B-E2100228EBE0}" dt="2025-09-09T13:50:38.677" v="11802" actId="1076"/>
          <ac:picMkLst>
            <pc:docMk/>
            <pc:sldMk cId="642028952" sldId="300"/>
            <ac:picMk id="4" creationId="{B9C1908A-99BB-AA81-4FEA-23D499633434}"/>
          </ac:picMkLst>
        </pc:picChg>
        <pc:picChg chg="add del mod">
          <ac:chgData name="Ohstrom, Ashley M" userId="4f88fe67-ac03-416d-92de-6534781b262e" providerId="ADAL" clId="{C8815486-481A-541E-A54B-E2100228EBE0}" dt="2025-09-09T16:18:41.994" v="11983" actId="1076"/>
          <ac:picMkLst>
            <pc:docMk/>
            <pc:sldMk cId="642028952" sldId="300"/>
            <ac:picMk id="5" creationId="{F55CB9E3-FEFA-0C96-5D28-B6D22B1DD733}"/>
          </ac:picMkLst>
        </pc:picChg>
      </pc:sldChg>
      <pc:sldChg chg="modSp new mod">
        <pc:chgData name="Ohstrom, Ashley M" userId="4f88fe67-ac03-416d-92de-6534781b262e" providerId="ADAL" clId="{C8815486-481A-541E-A54B-E2100228EBE0}" dt="2025-09-09T13:59:15.995" v="11906" actId="20577"/>
        <pc:sldMkLst>
          <pc:docMk/>
          <pc:sldMk cId="2601821162" sldId="301"/>
        </pc:sldMkLst>
        <pc:spChg chg="mod">
          <ac:chgData name="Ohstrom, Ashley M" userId="4f88fe67-ac03-416d-92de-6534781b262e" providerId="ADAL" clId="{C8815486-481A-541E-A54B-E2100228EBE0}" dt="2025-09-09T13:55:53.486" v="11852" actId="122"/>
          <ac:spMkLst>
            <pc:docMk/>
            <pc:sldMk cId="2601821162" sldId="301"/>
            <ac:spMk id="2" creationId="{31D7480C-7B8D-361E-B75A-ABCEB27A2BF5}"/>
          </ac:spMkLst>
        </pc:spChg>
        <pc:spChg chg="mod">
          <ac:chgData name="Ohstrom, Ashley M" userId="4f88fe67-ac03-416d-92de-6534781b262e" providerId="ADAL" clId="{C8815486-481A-541E-A54B-E2100228EBE0}" dt="2025-09-09T13:59:15.995" v="11906" actId="20577"/>
          <ac:spMkLst>
            <pc:docMk/>
            <pc:sldMk cId="2601821162" sldId="301"/>
            <ac:spMk id="3" creationId="{ABDC414D-F818-24AF-C396-309A761FB0F3}"/>
          </ac:spMkLst>
        </pc:spChg>
      </pc:sldChg>
      <pc:sldChg chg="modSp new del mod ord">
        <pc:chgData name="Ohstrom, Ashley M" userId="4f88fe67-ac03-416d-92de-6534781b262e" providerId="ADAL" clId="{C8815486-481A-541E-A54B-E2100228EBE0}" dt="2025-09-12T17:32:27.117" v="12325" actId="2696"/>
        <pc:sldMkLst>
          <pc:docMk/>
          <pc:sldMk cId="498998061" sldId="302"/>
        </pc:sldMkLst>
        <pc:spChg chg="mod">
          <ac:chgData name="Ohstrom, Ashley M" userId="4f88fe67-ac03-416d-92de-6534781b262e" providerId="ADAL" clId="{C8815486-481A-541E-A54B-E2100228EBE0}" dt="2025-09-12T17:26:18.951" v="12316" actId="122"/>
          <ac:spMkLst>
            <pc:docMk/>
            <pc:sldMk cId="498998061" sldId="302"/>
            <ac:spMk id="2" creationId="{41BB10B2-BFEB-FC9E-2952-BC060FE39988}"/>
          </ac:spMkLst>
        </pc:spChg>
        <pc:spChg chg="mod">
          <ac:chgData name="Ohstrom, Ashley M" userId="4f88fe67-ac03-416d-92de-6534781b262e" providerId="ADAL" clId="{C8815486-481A-541E-A54B-E2100228EBE0}" dt="2025-09-12T17:26:25.961" v="12320" actId="5793"/>
          <ac:spMkLst>
            <pc:docMk/>
            <pc:sldMk cId="498998061" sldId="302"/>
            <ac:spMk id="3" creationId="{FCE0D825-A5A5-9B25-E945-FCE2E5684DC3}"/>
          </ac:spMkLst>
        </pc:spChg>
      </pc:sldChg>
      <pc:sldChg chg="modSp new del mod">
        <pc:chgData name="Ohstrom, Ashley M" userId="4f88fe67-ac03-416d-92de-6534781b262e" providerId="ADAL" clId="{C8815486-481A-541E-A54B-E2100228EBE0}" dt="2025-09-12T18:01:38.611" v="12359" actId="2696"/>
        <pc:sldMkLst>
          <pc:docMk/>
          <pc:sldMk cId="1010311198" sldId="302"/>
        </pc:sldMkLst>
        <pc:spChg chg="mod">
          <ac:chgData name="Ohstrom, Ashley M" userId="4f88fe67-ac03-416d-92de-6534781b262e" providerId="ADAL" clId="{C8815486-481A-541E-A54B-E2100228EBE0}" dt="2025-09-12T17:46:36.917" v="12347" actId="122"/>
          <ac:spMkLst>
            <pc:docMk/>
            <pc:sldMk cId="1010311198" sldId="302"/>
            <ac:spMk id="2" creationId="{4988FE0D-CE83-6073-C594-71C433F80090}"/>
          </ac:spMkLst>
        </pc:spChg>
        <pc:spChg chg="mod">
          <ac:chgData name="Ohstrom, Ashley M" userId="4f88fe67-ac03-416d-92de-6534781b262e" providerId="ADAL" clId="{C8815486-481A-541E-A54B-E2100228EBE0}" dt="2025-09-12T17:46:40.163" v="12358" actId="20577"/>
          <ac:spMkLst>
            <pc:docMk/>
            <pc:sldMk cId="1010311198" sldId="302"/>
            <ac:spMk id="3" creationId="{28DFB891-45BD-D783-6CF5-A5E3CBF8B14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618D9-7BE3-4F14-9D9F-CA86C538F8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F6E1ED-830D-41B3-B664-DAA14FEE662C}">
      <dgm:prSet/>
      <dgm:spPr/>
      <dgm:t>
        <a:bodyPr/>
        <a:lstStyle/>
        <a:p>
          <a:r>
            <a:rPr lang="en-US" dirty="0"/>
            <a:t>Understand basics of 16S and ITS amplicon sequencing</a:t>
          </a:r>
        </a:p>
      </dgm:t>
    </dgm:pt>
    <dgm:pt modelId="{13A4067F-F6AE-4281-9777-32D9CC11CF86}" type="parTrans" cxnId="{058D6CC2-A810-4B40-BDA4-5D05F7EEB177}">
      <dgm:prSet/>
      <dgm:spPr/>
      <dgm:t>
        <a:bodyPr/>
        <a:lstStyle/>
        <a:p>
          <a:endParaRPr lang="en-US"/>
        </a:p>
      </dgm:t>
    </dgm:pt>
    <dgm:pt modelId="{31F27D81-6084-43D8-B244-B6B7C48D0857}" type="sibTrans" cxnId="{058D6CC2-A810-4B40-BDA4-5D05F7EEB177}">
      <dgm:prSet/>
      <dgm:spPr/>
      <dgm:t>
        <a:bodyPr/>
        <a:lstStyle/>
        <a:p>
          <a:endParaRPr lang="en-US"/>
        </a:p>
      </dgm:t>
    </dgm:pt>
    <dgm:pt modelId="{1C1F9876-A62C-4A54-9DB6-9E89001BE1D0}">
      <dgm:prSet/>
      <dgm:spPr/>
      <dgm:t>
        <a:bodyPr/>
        <a:lstStyle/>
        <a:p>
          <a:r>
            <a:rPr lang="en-US"/>
            <a:t>Use the DADA2 pipeline for 16S and ITS amplicon data</a:t>
          </a:r>
        </a:p>
      </dgm:t>
    </dgm:pt>
    <dgm:pt modelId="{DD7E48B2-38F6-4E7C-99D9-A521F4731429}" type="parTrans" cxnId="{AADECDB0-F6BF-49DE-A04C-8249798C3B0F}">
      <dgm:prSet/>
      <dgm:spPr/>
      <dgm:t>
        <a:bodyPr/>
        <a:lstStyle/>
        <a:p>
          <a:endParaRPr lang="en-US"/>
        </a:p>
      </dgm:t>
    </dgm:pt>
    <dgm:pt modelId="{CF854913-2B6D-4EBB-98FF-2ABBC3929189}" type="sibTrans" cxnId="{AADECDB0-F6BF-49DE-A04C-8249798C3B0F}">
      <dgm:prSet/>
      <dgm:spPr/>
      <dgm:t>
        <a:bodyPr/>
        <a:lstStyle/>
        <a:p>
          <a:endParaRPr lang="en-US"/>
        </a:p>
      </dgm:t>
    </dgm:pt>
    <dgm:pt modelId="{ACCDF9D5-97E8-4D1C-A9B5-D91DEAEE84A6}">
      <dgm:prSet/>
      <dgm:spPr/>
      <dgm:t>
        <a:bodyPr/>
        <a:lstStyle/>
        <a:p>
          <a:r>
            <a:rPr lang="en-US" dirty="0"/>
            <a:t>Use </a:t>
          </a:r>
          <a:r>
            <a:rPr lang="en-US" dirty="0" err="1"/>
            <a:t>FUNGuild</a:t>
          </a:r>
          <a:r>
            <a:rPr lang="en-US" dirty="0"/>
            <a:t> for predictive functional analysis on ITS data</a:t>
          </a:r>
        </a:p>
      </dgm:t>
    </dgm:pt>
    <dgm:pt modelId="{CD50FA1B-A9F7-46C7-BED0-009F4B2D91B0}" type="parTrans" cxnId="{C16A6145-92AF-4EA8-AE03-7D301AC9B21D}">
      <dgm:prSet/>
      <dgm:spPr/>
      <dgm:t>
        <a:bodyPr/>
        <a:lstStyle/>
        <a:p>
          <a:endParaRPr lang="en-US"/>
        </a:p>
      </dgm:t>
    </dgm:pt>
    <dgm:pt modelId="{C88D4AC0-9BD8-46B5-A5F5-BB8B978EABDD}" type="sibTrans" cxnId="{C16A6145-92AF-4EA8-AE03-7D301AC9B21D}">
      <dgm:prSet/>
      <dgm:spPr/>
      <dgm:t>
        <a:bodyPr/>
        <a:lstStyle/>
        <a:p>
          <a:endParaRPr lang="en-US"/>
        </a:p>
      </dgm:t>
    </dgm:pt>
    <dgm:pt modelId="{F2580411-7C82-41A9-B0BE-8DADD1A3FF49}" type="pres">
      <dgm:prSet presAssocID="{A28618D9-7BE3-4F14-9D9F-CA86C538F82B}" presName="root" presStyleCnt="0">
        <dgm:presLayoutVars>
          <dgm:dir/>
          <dgm:resizeHandles val="exact"/>
        </dgm:presLayoutVars>
      </dgm:prSet>
      <dgm:spPr/>
    </dgm:pt>
    <dgm:pt modelId="{0848F70A-8B97-4774-9AE1-E9AD1FFD0E14}" type="pres">
      <dgm:prSet presAssocID="{A1F6E1ED-830D-41B3-B664-DAA14FEE662C}" presName="compNode" presStyleCnt="0"/>
      <dgm:spPr/>
    </dgm:pt>
    <dgm:pt modelId="{0157F464-7605-49E9-BA6F-9198D63D6BE5}" type="pres">
      <dgm:prSet presAssocID="{A1F6E1ED-830D-41B3-B664-DAA14FEE662C}" presName="bgRect" presStyleLbl="bgShp" presStyleIdx="0" presStyleCnt="3"/>
      <dgm:spPr/>
    </dgm:pt>
    <dgm:pt modelId="{7EFD5A73-839E-4004-95D0-0415545195DE}" type="pres">
      <dgm:prSet presAssocID="{A1F6E1ED-830D-41B3-B664-DAA14FEE66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A9D199A-CEAB-4774-B8A2-9D8DFA63F783}" type="pres">
      <dgm:prSet presAssocID="{A1F6E1ED-830D-41B3-B664-DAA14FEE662C}" presName="spaceRect" presStyleCnt="0"/>
      <dgm:spPr/>
    </dgm:pt>
    <dgm:pt modelId="{698FC418-7EB2-4CD7-9EB1-5EEE6CC1496C}" type="pres">
      <dgm:prSet presAssocID="{A1F6E1ED-830D-41B3-B664-DAA14FEE662C}" presName="parTx" presStyleLbl="revTx" presStyleIdx="0" presStyleCnt="3">
        <dgm:presLayoutVars>
          <dgm:chMax val="0"/>
          <dgm:chPref val="0"/>
        </dgm:presLayoutVars>
      </dgm:prSet>
      <dgm:spPr/>
    </dgm:pt>
    <dgm:pt modelId="{B74A1A13-B6C8-406B-9609-139D4796480E}" type="pres">
      <dgm:prSet presAssocID="{31F27D81-6084-43D8-B244-B6B7C48D0857}" presName="sibTrans" presStyleCnt="0"/>
      <dgm:spPr/>
    </dgm:pt>
    <dgm:pt modelId="{FD76B93B-9E33-4855-B274-30B439F7A529}" type="pres">
      <dgm:prSet presAssocID="{1C1F9876-A62C-4A54-9DB6-9E89001BE1D0}" presName="compNode" presStyleCnt="0"/>
      <dgm:spPr/>
    </dgm:pt>
    <dgm:pt modelId="{DE217263-D3E8-4A4C-B4AE-6B9F063D2E94}" type="pres">
      <dgm:prSet presAssocID="{1C1F9876-A62C-4A54-9DB6-9E89001BE1D0}" presName="bgRect" presStyleLbl="bgShp" presStyleIdx="1" presStyleCnt="3"/>
      <dgm:spPr/>
    </dgm:pt>
    <dgm:pt modelId="{F944AE86-6945-4BE5-BCD8-91A7468F4B5F}" type="pres">
      <dgm:prSet presAssocID="{1C1F9876-A62C-4A54-9DB6-9E89001BE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A11F18F-AF85-45B6-9934-764466B90744}" type="pres">
      <dgm:prSet presAssocID="{1C1F9876-A62C-4A54-9DB6-9E89001BE1D0}" presName="spaceRect" presStyleCnt="0"/>
      <dgm:spPr/>
    </dgm:pt>
    <dgm:pt modelId="{8C3B2262-4A3C-4AAD-B24B-7FB0EDC33FDC}" type="pres">
      <dgm:prSet presAssocID="{1C1F9876-A62C-4A54-9DB6-9E89001BE1D0}" presName="parTx" presStyleLbl="revTx" presStyleIdx="1" presStyleCnt="3">
        <dgm:presLayoutVars>
          <dgm:chMax val="0"/>
          <dgm:chPref val="0"/>
        </dgm:presLayoutVars>
      </dgm:prSet>
      <dgm:spPr/>
    </dgm:pt>
    <dgm:pt modelId="{6E13593B-D620-4281-9516-4315A4D65E4E}" type="pres">
      <dgm:prSet presAssocID="{CF854913-2B6D-4EBB-98FF-2ABBC3929189}" presName="sibTrans" presStyleCnt="0"/>
      <dgm:spPr/>
    </dgm:pt>
    <dgm:pt modelId="{F3C14C40-BEF1-4700-B418-B933C6FDB0BB}" type="pres">
      <dgm:prSet presAssocID="{ACCDF9D5-97E8-4D1C-A9B5-D91DEAEE84A6}" presName="compNode" presStyleCnt="0"/>
      <dgm:spPr/>
    </dgm:pt>
    <dgm:pt modelId="{5BBB6068-E92C-4AEB-9B2D-5535D6BCDD3A}" type="pres">
      <dgm:prSet presAssocID="{ACCDF9D5-97E8-4D1C-A9B5-D91DEAEE84A6}" presName="bgRect" presStyleLbl="bgShp" presStyleIdx="2" presStyleCnt="3"/>
      <dgm:spPr/>
    </dgm:pt>
    <dgm:pt modelId="{F6DFCD99-044C-4D78-8209-1D3A82F10D0A}" type="pres">
      <dgm:prSet presAssocID="{ACCDF9D5-97E8-4D1C-A9B5-D91DEAEE8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1B97CC7-57A2-4AD6-9052-D59529865EBC}" type="pres">
      <dgm:prSet presAssocID="{ACCDF9D5-97E8-4D1C-A9B5-D91DEAEE84A6}" presName="spaceRect" presStyleCnt="0"/>
      <dgm:spPr/>
    </dgm:pt>
    <dgm:pt modelId="{BFCA317E-EB30-407B-8E1B-63FB9B24E1DA}" type="pres">
      <dgm:prSet presAssocID="{ACCDF9D5-97E8-4D1C-A9B5-D91DEAEE84A6}" presName="parTx" presStyleLbl="revTx" presStyleIdx="2" presStyleCnt="3">
        <dgm:presLayoutVars>
          <dgm:chMax val="0"/>
          <dgm:chPref val="0"/>
        </dgm:presLayoutVars>
      </dgm:prSet>
      <dgm:spPr/>
    </dgm:pt>
  </dgm:ptLst>
  <dgm:cxnLst>
    <dgm:cxn modelId="{794C1622-FAE2-4DA2-BBEB-024CBA1B95ED}" type="presOf" srcId="{A28618D9-7BE3-4F14-9D9F-CA86C538F82B}" destId="{F2580411-7C82-41A9-B0BE-8DADD1A3FF49}" srcOrd="0" destOrd="0" presId="urn:microsoft.com/office/officeart/2018/2/layout/IconVerticalSolidList"/>
    <dgm:cxn modelId="{C16A6145-92AF-4EA8-AE03-7D301AC9B21D}" srcId="{A28618D9-7BE3-4F14-9D9F-CA86C538F82B}" destId="{ACCDF9D5-97E8-4D1C-A9B5-D91DEAEE84A6}" srcOrd="2" destOrd="0" parTransId="{CD50FA1B-A9F7-46C7-BED0-009F4B2D91B0}" sibTransId="{C88D4AC0-9BD8-46B5-A5F5-BB8B978EABDD}"/>
    <dgm:cxn modelId="{153CCC8F-ADC9-4977-A8FC-6489B1FA82A4}" type="presOf" srcId="{1C1F9876-A62C-4A54-9DB6-9E89001BE1D0}" destId="{8C3B2262-4A3C-4AAD-B24B-7FB0EDC33FDC}" srcOrd="0" destOrd="0" presId="urn:microsoft.com/office/officeart/2018/2/layout/IconVerticalSolidList"/>
    <dgm:cxn modelId="{AADECDB0-F6BF-49DE-A04C-8249798C3B0F}" srcId="{A28618D9-7BE3-4F14-9D9F-CA86C538F82B}" destId="{1C1F9876-A62C-4A54-9DB6-9E89001BE1D0}" srcOrd="1" destOrd="0" parTransId="{DD7E48B2-38F6-4E7C-99D9-A521F4731429}" sibTransId="{CF854913-2B6D-4EBB-98FF-2ABBC3929189}"/>
    <dgm:cxn modelId="{911DAABA-F994-4A18-A67D-9130D43D8B70}" type="presOf" srcId="{A1F6E1ED-830D-41B3-B664-DAA14FEE662C}" destId="{698FC418-7EB2-4CD7-9EB1-5EEE6CC1496C}" srcOrd="0" destOrd="0" presId="urn:microsoft.com/office/officeart/2018/2/layout/IconVerticalSolidList"/>
    <dgm:cxn modelId="{058D6CC2-A810-4B40-BDA4-5D05F7EEB177}" srcId="{A28618D9-7BE3-4F14-9D9F-CA86C538F82B}" destId="{A1F6E1ED-830D-41B3-B664-DAA14FEE662C}" srcOrd="0" destOrd="0" parTransId="{13A4067F-F6AE-4281-9777-32D9CC11CF86}" sibTransId="{31F27D81-6084-43D8-B244-B6B7C48D0857}"/>
    <dgm:cxn modelId="{0F6069E0-AC15-4FFE-BE8F-D9F777995F60}" type="presOf" srcId="{ACCDF9D5-97E8-4D1C-A9B5-D91DEAEE84A6}" destId="{BFCA317E-EB30-407B-8E1B-63FB9B24E1DA}" srcOrd="0" destOrd="0" presId="urn:microsoft.com/office/officeart/2018/2/layout/IconVerticalSolidList"/>
    <dgm:cxn modelId="{CBB50C49-E673-4D37-858B-2AC58B1E64D4}" type="presParOf" srcId="{F2580411-7C82-41A9-B0BE-8DADD1A3FF49}" destId="{0848F70A-8B97-4774-9AE1-E9AD1FFD0E14}" srcOrd="0" destOrd="0" presId="urn:microsoft.com/office/officeart/2018/2/layout/IconVerticalSolidList"/>
    <dgm:cxn modelId="{2B274B91-CC3E-4C22-861D-0D6F938F7C24}" type="presParOf" srcId="{0848F70A-8B97-4774-9AE1-E9AD1FFD0E14}" destId="{0157F464-7605-49E9-BA6F-9198D63D6BE5}" srcOrd="0" destOrd="0" presId="urn:microsoft.com/office/officeart/2018/2/layout/IconVerticalSolidList"/>
    <dgm:cxn modelId="{65379E96-FFC7-4D2E-85DE-67901D30DF1C}" type="presParOf" srcId="{0848F70A-8B97-4774-9AE1-E9AD1FFD0E14}" destId="{7EFD5A73-839E-4004-95D0-0415545195DE}" srcOrd="1" destOrd="0" presId="urn:microsoft.com/office/officeart/2018/2/layout/IconVerticalSolidList"/>
    <dgm:cxn modelId="{30A8C756-8751-431C-86C4-0DC8A90F4998}" type="presParOf" srcId="{0848F70A-8B97-4774-9AE1-E9AD1FFD0E14}" destId="{8A9D199A-CEAB-4774-B8A2-9D8DFA63F783}" srcOrd="2" destOrd="0" presId="urn:microsoft.com/office/officeart/2018/2/layout/IconVerticalSolidList"/>
    <dgm:cxn modelId="{F4AB688D-B0D2-43FD-B1EE-D7022C89FC74}" type="presParOf" srcId="{0848F70A-8B97-4774-9AE1-E9AD1FFD0E14}" destId="{698FC418-7EB2-4CD7-9EB1-5EEE6CC1496C}" srcOrd="3" destOrd="0" presId="urn:microsoft.com/office/officeart/2018/2/layout/IconVerticalSolidList"/>
    <dgm:cxn modelId="{66FF6A41-4BB1-49FA-A7D4-4493B26E6A27}" type="presParOf" srcId="{F2580411-7C82-41A9-B0BE-8DADD1A3FF49}" destId="{B74A1A13-B6C8-406B-9609-139D4796480E}" srcOrd="1" destOrd="0" presId="urn:microsoft.com/office/officeart/2018/2/layout/IconVerticalSolidList"/>
    <dgm:cxn modelId="{99CFD8A5-6F75-4DA9-B388-9A2D23CD993A}" type="presParOf" srcId="{F2580411-7C82-41A9-B0BE-8DADD1A3FF49}" destId="{FD76B93B-9E33-4855-B274-30B439F7A529}" srcOrd="2" destOrd="0" presId="urn:microsoft.com/office/officeart/2018/2/layout/IconVerticalSolidList"/>
    <dgm:cxn modelId="{4DDB743B-5BE2-45BD-AE16-D16E93C6D0EA}" type="presParOf" srcId="{FD76B93B-9E33-4855-B274-30B439F7A529}" destId="{DE217263-D3E8-4A4C-B4AE-6B9F063D2E94}" srcOrd="0" destOrd="0" presId="urn:microsoft.com/office/officeart/2018/2/layout/IconVerticalSolidList"/>
    <dgm:cxn modelId="{A16DE90F-CA8C-4DAC-8F43-29D99570101B}" type="presParOf" srcId="{FD76B93B-9E33-4855-B274-30B439F7A529}" destId="{F944AE86-6945-4BE5-BCD8-91A7468F4B5F}" srcOrd="1" destOrd="0" presId="urn:microsoft.com/office/officeart/2018/2/layout/IconVerticalSolidList"/>
    <dgm:cxn modelId="{DE68155C-A81D-4650-9338-74C1331CCD9F}" type="presParOf" srcId="{FD76B93B-9E33-4855-B274-30B439F7A529}" destId="{CA11F18F-AF85-45B6-9934-764466B90744}" srcOrd="2" destOrd="0" presId="urn:microsoft.com/office/officeart/2018/2/layout/IconVerticalSolidList"/>
    <dgm:cxn modelId="{57AF8C17-AFF0-45CA-967D-64ECF674A9C9}" type="presParOf" srcId="{FD76B93B-9E33-4855-B274-30B439F7A529}" destId="{8C3B2262-4A3C-4AAD-B24B-7FB0EDC33FDC}" srcOrd="3" destOrd="0" presId="urn:microsoft.com/office/officeart/2018/2/layout/IconVerticalSolidList"/>
    <dgm:cxn modelId="{1AE02CF7-580A-4ACC-B79B-22869D253933}" type="presParOf" srcId="{F2580411-7C82-41A9-B0BE-8DADD1A3FF49}" destId="{6E13593B-D620-4281-9516-4315A4D65E4E}" srcOrd="3" destOrd="0" presId="urn:microsoft.com/office/officeart/2018/2/layout/IconVerticalSolidList"/>
    <dgm:cxn modelId="{ADBC895F-09E2-4CE5-8204-E0C27275231E}" type="presParOf" srcId="{F2580411-7C82-41A9-B0BE-8DADD1A3FF49}" destId="{F3C14C40-BEF1-4700-B418-B933C6FDB0BB}" srcOrd="4" destOrd="0" presId="urn:microsoft.com/office/officeart/2018/2/layout/IconVerticalSolidList"/>
    <dgm:cxn modelId="{29C9366B-8EB3-4728-B229-7BF110E9D173}" type="presParOf" srcId="{F3C14C40-BEF1-4700-B418-B933C6FDB0BB}" destId="{5BBB6068-E92C-4AEB-9B2D-5535D6BCDD3A}" srcOrd="0" destOrd="0" presId="urn:microsoft.com/office/officeart/2018/2/layout/IconVerticalSolidList"/>
    <dgm:cxn modelId="{9B4544F0-E2D7-43B7-BF5C-3426AE5B37A8}" type="presParOf" srcId="{F3C14C40-BEF1-4700-B418-B933C6FDB0BB}" destId="{F6DFCD99-044C-4D78-8209-1D3A82F10D0A}" srcOrd="1" destOrd="0" presId="urn:microsoft.com/office/officeart/2018/2/layout/IconVerticalSolidList"/>
    <dgm:cxn modelId="{3F583B9C-373C-4A4D-B242-481354943D04}" type="presParOf" srcId="{F3C14C40-BEF1-4700-B418-B933C6FDB0BB}" destId="{D1B97CC7-57A2-4AD6-9052-D59529865EBC}" srcOrd="2" destOrd="0" presId="urn:microsoft.com/office/officeart/2018/2/layout/IconVerticalSolidList"/>
    <dgm:cxn modelId="{4A4DCDCA-DC38-4C56-A9D5-7D7B3501D10F}" type="presParOf" srcId="{F3C14C40-BEF1-4700-B418-B933C6FDB0BB}" destId="{BFCA317E-EB30-407B-8E1B-63FB9B24E1D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7F464-7605-49E9-BA6F-9198D63D6BE5}">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D5A73-839E-4004-95D0-0415545195DE}">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8FC418-7EB2-4CD7-9EB1-5EEE6CC1496C}">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Understand basics of 16S and ITS amplicon sequencing</a:t>
          </a:r>
        </a:p>
      </dsp:txBody>
      <dsp:txXfrm>
        <a:off x="1816103" y="671"/>
        <a:ext cx="4447536" cy="1572384"/>
      </dsp:txXfrm>
    </dsp:sp>
    <dsp:sp modelId="{DE217263-D3E8-4A4C-B4AE-6B9F063D2E94}">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44AE86-6945-4BE5-BCD8-91A7468F4B5F}">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3B2262-4A3C-4AAD-B24B-7FB0EDC33FDC}">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Use the DADA2 pipeline for 16S and ITS amplicon data</a:t>
          </a:r>
        </a:p>
      </dsp:txBody>
      <dsp:txXfrm>
        <a:off x="1816103" y="1966151"/>
        <a:ext cx="4447536" cy="1572384"/>
      </dsp:txXfrm>
    </dsp:sp>
    <dsp:sp modelId="{5BBB6068-E92C-4AEB-9B2D-5535D6BCDD3A}">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DFCD99-044C-4D78-8209-1D3A82F10D0A}">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CA317E-EB30-407B-8E1B-63FB9B24E1DA}">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Use </a:t>
          </a:r>
          <a:r>
            <a:rPr lang="en-US" sz="2500" kern="1200" dirty="0" err="1"/>
            <a:t>FUNGuild</a:t>
          </a:r>
          <a:r>
            <a:rPr lang="en-US" sz="2500" kern="1200" dirty="0"/>
            <a:t> for predictive functional analysis on ITS data</a:t>
          </a:r>
        </a:p>
      </dsp:txBody>
      <dsp:txXfrm>
        <a:off x="1816103" y="3931632"/>
        <a:ext cx="4447536" cy="15723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E8E23-3FAD-E74F-90F6-CA91ADD8F00E}" type="datetimeFigureOut">
              <a:rPr lang="en-US" smtClean="0"/>
              <a:t>9/12/25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A42D7-2ED9-974D-9D60-FC400BDC6286}" type="slidenum">
              <a:rPr lang="en-US" smtClean="0"/>
              <a:t>‹#›</a:t>
            </a:fld>
            <a:endParaRPr lang="en-US"/>
          </a:p>
        </p:txBody>
      </p:sp>
    </p:spTree>
    <p:extLst>
      <p:ext uri="{BB962C8B-B14F-4D97-AF65-F5344CB8AC3E}">
        <p14:creationId xmlns:p14="http://schemas.microsoft.com/office/powerpoint/2010/main" val="33981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benjjneb/dada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i.org/10.1007/s13238-020-00724-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i.org/10.1007/s13238-020-00724-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i.org/10.1016/B978-0-12-811710-1.00018-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2</a:t>
            </a:fld>
            <a:endParaRPr lang="en-US"/>
          </a:p>
        </p:txBody>
      </p:sp>
    </p:spTree>
    <p:extLst>
      <p:ext uri="{BB962C8B-B14F-4D97-AF65-F5344CB8AC3E}">
        <p14:creationId xmlns:p14="http://schemas.microsoft.com/office/powerpoint/2010/main" val="107942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Library construction is like putting shipping labels (adapters) and barcodes (indices) on identical boxes (amplicons), so the sequencing machine knows how to “scan” them and later you can tell which box came from which sender.</a:t>
            </a:r>
          </a:p>
          <a:p>
            <a:endParaRPr lang="en-US" dirty="0"/>
          </a:p>
          <a:p>
            <a:endParaRPr lang="en-US" dirty="0"/>
          </a:p>
          <a:p>
            <a:r>
              <a:rPr lang="en-US" dirty="0"/>
              <a:t>This step adds adapters and barcodes so we can pool samples together for sequencing.</a:t>
            </a:r>
          </a:p>
        </p:txBody>
      </p:sp>
      <p:sp>
        <p:nvSpPr>
          <p:cNvPr id="4" name="Slide Number Placeholder 3"/>
          <p:cNvSpPr>
            <a:spLocks noGrp="1"/>
          </p:cNvSpPr>
          <p:nvPr>
            <p:ph type="sldNum" sz="quarter" idx="5"/>
          </p:nvPr>
        </p:nvSpPr>
        <p:spPr/>
        <p:txBody>
          <a:bodyPr/>
          <a:lstStyle/>
          <a:p>
            <a:fld id="{9CDA42D7-2ED9-974D-9D60-FC400BDC6286}" type="slidenum">
              <a:rPr lang="en-US" smtClean="0"/>
              <a:t>11</a:t>
            </a:fld>
            <a:endParaRPr lang="en-US"/>
          </a:p>
        </p:txBody>
      </p:sp>
    </p:spTree>
    <p:extLst>
      <p:ext uri="{BB962C8B-B14F-4D97-AF65-F5344CB8AC3E}">
        <p14:creationId xmlns:p14="http://schemas.microsoft.com/office/powerpoint/2010/main" val="2744857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library preparation, bridge amplification happens where each bound DNA molecule is amplified in place to form a cluster of identical DNA copies – this ensures a strong fluorescent signal to be detecting</a:t>
            </a:r>
          </a:p>
          <a:p>
            <a:endParaRPr lang="en-US" dirty="0"/>
          </a:p>
          <a:p>
            <a:r>
              <a:rPr lang="en-US" dirty="0"/>
              <a:t>The sequencer adds fluorescently labeled nucleotides and generates a sequence read </a:t>
            </a:r>
          </a:p>
          <a:p>
            <a:endParaRPr lang="en-US" dirty="0"/>
          </a:p>
          <a:p>
            <a:r>
              <a:rPr lang="en-US" dirty="0"/>
              <a:t>Sequencer converts fluorescent signals into letters</a:t>
            </a:r>
          </a:p>
          <a:p>
            <a:endParaRPr lang="en-US" dirty="0"/>
          </a:p>
          <a:p>
            <a:r>
              <a:rPr lang="en-US" dirty="0"/>
              <a:t>Gives quality scores indicating confidence in each base</a:t>
            </a:r>
          </a:p>
          <a:p>
            <a:endParaRPr lang="en-US" dirty="0"/>
          </a:p>
          <a:p>
            <a:r>
              <a:rPr lang="en-US" dirty="0"/>
              <a:t>Most amplicon sequencing is done on Illumina platforms, producing FASTQ files with sequences and quality scores</a:t>
            </a:r>
          </a:p>
        </p:txBody>
      </p:sp>
      <p:sp>
        <p:nvSpPr>
          <p:cNvPr id="4" name="Slide Number Placeholder 3"/>
          <p:cNvSpPr>
            <a:spLocks noGrp="1"/>
          </p:cNvSpPr>
          <p:nvPr>
            <p:ph type="sldNum" sz="quarter" idx="5"/>
          </p:nvPr>
        </p:nvSpPr>
        <p:spPr/>
        <p:txBody>
          <a:bodyPr/>
          <a:lstStyle/>
          <a:p>
            <a:fld id="{9CDA42D7-2ED9-974D-9D60-FC400BDC6286}" type="slidenum">
              <a:rPr lang="en-US" smtClean="0"/>
              <a:t>12</a:t>
            </a:fld>
            <a:endParaRPr lang="en-US"/>
          </a:p>
        </p:txBody>
      </p:sp>
    </p:spTree>
    <p:extLst>
      <p:ext uri="{BB962C8B-B14F-4D97-AF65-F5344CB8AC3E}">
        <p14:creationId xmlns:p14="http://schemas.microsoft.com/office/powerpoint/2010/main" val="288375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13</a:t>
            </a:fld>
            <a:endParaRPr lang="en-US"/>
          </a:p>
        </p:txBody>
      </p:sp>
    </p:spTree>
    <p:extLst>
      <p:ext uri="{BB962C8B-B14F-4D97-AF65-F5344CB8AC3E}">
        <p14:creationId xmlns:p14="http://schemas.microsoft.com/office/powerpoint/2010/main" val="3116941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doi.org</a:t>
            </a:r>
            <a:r>
              <a:rPr lang="en-US" sz="1200" b="0" i="0" kern="1200" dirty="0">
                <a:solidFill>
                  <a:schemeClr val="tx1"/>
                </a:solidFill>
                <a:effectLst/>
                <a:latin typeface="+mn-lt"/>
                <a:ea typeface="+mn-ea"/>
                <a:cs typeface="+mn-cs"/>
              </a:rPr>
              <a:t>/10.1038/nmeth.3869</a:t>
            </a:r>
          </a:p>
          <a:p>
            <a:endParaRPr lang="en-US" dirty="0"/>
          </a:p>
          <a:p>
            <a:r>
              <a:rPr lang="en-US" sz="1200" b="0" i="0" kern="1200" dirty="0">
                <a:solidFill>
                  <a:schemeClr val="tx1"/>
                </a:solidFill>
                <a:effectLst/>
                <a:latin typeface="+mn-lt"/>
                <a:ea typeface="+mn-ea"/>
                <a:cs typeface="+mn-cs"/>
                <a:hlinkClick r:id="rId3"/>
              </a:rPr>
              <a:t>https://github.com/benjjneb/dada2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DADA2 is a popular pipeline for processing amplicon sequencing data. It filters and trims reads, removes sequencing errors, merges paired reads, and outputs a table of amplicon sequence variants — or ASVs. These are more precise than traditional OTUs.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14</a:t>
            </a:fld>
            <a:endParaRPr lang="en-US"/>
          </a:p>
        </p:txBody>
      </p:sp>
    </p:spTree>
    <p:extLst>
      <p:ext uri="{BB962C8B-B14F-4D97-AF65-F5344CB8AC3E}">
        <p14:creationId xmlns:p14="http://schemas.microsoft.com/office/powerpoint/2010/main" val="110351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15</a:t>
            </a:fld>
            <a:endParaRPr lang="en-US"/>
          </a:p>
        </p:txBody>
      </p:sp>
    </p:spTree>
    <p:extLst>
      <p:ext uri="{BB962C8B-B14F-4D97-AF65-F5344CB8AC3E}">
        <p14:creationId xmlns:p14="http://schemas.microsoft.com/office/powerpoint/2010/main" val="4258132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16</a:t>
            </a:fld>
            <a:endParaRPr lang="en-US"/>
          </a:p>
        </p:txBody>
      </p:sp>
    </p:spTree>
    <p:extLst>
      <p:ext uri="{BB962C8B-B14F-4D97-AF65-F5344CB8AC3E}">
        <p14:creationId xmlns:p14="http://schemas.microsoft.com/office/powerpoint/2010/main" val="4266458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https://doi.org/10.1007/s13238-020-00724-8</a:t>
            </a:r>
            <a:endParaRPr lang="en-US" sz="1200" b="0" i="0" u="sng"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17</a:t>
            </a:fld>
            <a:endParaRPr lang="en-US"/>
          </a:p>
        </p:txBody>
      </p:sp>
    </p:spTree>
    <p:extLst>
      <p:ext uri="{BB962C8B-B14F-4D97-AF65-F5344CB8AC3E}">
        <p14:creationId xmlns:p14="http://schemas.microsoft.com/office/powerpoint/2010/main" val="297100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18</a:t>
            </a:fld>
            <a:endParaRPr lang="en-US"/>
          </a:p>
        </p:txBody>
      </p:sp>
    </p:spTree>
    <p:extLst>
      <p:ext uri="{BB962C8B-B14F-4D97-AF65-F5344CB8AC3E}">
        <p14:creationId xmlns:p14="http://schemas.microsoft.com/office/powerpoint/2010/main" val="3077679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19</a:t>
            </a:fld>
            <a:endParaRPr lang="en-US"/>
          </a:p>
        </p:txBody>
      </p:sp>
    </p:spTree>
    <p:extLst>
      <p:ext uri="{BB962C8B-B14F-4D97-AF65-F5344CB8AC3E}">
        <p14:creationId xmlns:p14="http://schemas.microsoft.com/office/powerpoint/2010/main" val="201060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https://doi.org/10.1007/s13238-020-00724-8</a:t>
            </a:r>
            <a:endParaRPr lang="en-US" sz="1200" b="0" i="0" u="sng"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21</a:t>
            </a:fld>
            <a:endParaRPr lang="en-US"/>
          </a:p>
        </p:txBody>
      </p:sp>
    </p:spTree>
    <p:extLst>
      <p:ext uri="{BB962C8B-B14F-4D97-AF65-F5344CB8AC3E}">
        <p14:creationId xmlns:p14="http://schemas.microsoft.com/office/powerpoint/2010/main" val="54870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www.cd-genomics.com</a:t>
            </a:r>
            <a:r>
              <a:rPr lang="en-US" dirty="0"/>
              <a:t>/resource-16s-18s-its-amplicon-sequencing.html</a:t>
            </a:r>
          </a:p>
          <a:p>
            <a:endParaRPr lang="en-US" dirty="0"/>
          </a:p>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3</a:t>
            </a:fld>
            <a:endParaRPr lang="en-US"/>
          </a:p>
        </p:txBody>
      </p:sp>
    </p:spTree>
    <p:extLst>
      <p:ext uri="{BB962C8B-B14F-4D97-AF65-F5344CB8AC3E}">
        <p14:creationId xmlns:p14="http://schemas.microsoft.com/office/powerpoint/2010/main" val="3449843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tooltip="Persistent link using digital object identifier"/>
              </a:rPr>
              <a:t>https://doi.org/10.1016/B978-0-12-811710-1.00018-5</a:t>
            </a:r>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22</a:t>
            </a:fld>
            <a:endParaRPr lang="en-US"/>
          </a:p>
        </p:txBody>
      </p:sp>
    </p:spTree>
    <p:extLst>
      <p:ext uri="{BB962C8B-B14F-4D97-AF65-F5344CB8AC3E}">
        <p14:creationId xmlns:p14="http://schemas.microsoft.com/office/powerpoint/2010/main" val="116465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Conserved regions: Allow development of universal primers that can amplify and sequence a large range of bacterial taxa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Variable regions: Unique fingerprints that allow taxonomic identification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www.cd-genomics.com</a:t>
            </a:r>
            <a:r>
              <a:rPr lang="en-US" dirty="0"/>
              <a:t>/resourse-principels-and-workflow-of-16s-18s-its-amplicon-sequencing.html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4</a:t>
            </a:fld>
            <a:endParaRPr lang="en-US"/>
          </a:p>
        </p:txBody>
      </p:sp>
    </p:spTree>
    <p:extLst>
      <p:ext uri="{BB962C8B-B14F-4D97-AF65-F5344CB8AC3E}">
        <p14:creationId xmlns:p14="http://schemas.microsoft.com/office/powerpoint/2010/main" val="361738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www.cd-genomics.com</a:t>
            </a:r>
            <a:r>
              <a:rPr lang="en-US" dirty="0"/>
              <a:t>/resourse-principels-and-workflow-of-16s-18s-its-amplicon-sequencing.html</a:t>
            </a:r>
          </a:p>
        </p:txBody>
      </p:sp>
      <p:sp>
        <p:nvSpPr>
          <p:cNvPr id="4" name="Slide Number Placeholder 3"/>
          <p:cNvSpPr>
            <a:spLocks noGrp="1"/>
          </p:cNvSpPr>
          <p:nvPr>
            <p:ph type="sldNum" sz="quarter" idx="5"/>
          </p:nvPr>
        </p:nvSpPr>
        <p:spPr/>
        <p:txBody>
          <a:bodyPr/>
          <a:lstStyle/>
          <a:p>
            <a:fld id="{9CDA42D7-2ED9-974D-9D60-FC400BDC6286}" type="slidenum">
              <a:rPr lang="en-US" smtClean="0"/>
              <a:t>5</a:t>
            </a:fld>
            <a:endParaRPr lang="en-US"/>
          </a:p>
        </p:txBody>
      </p:sp>
    </p:spTree>
    <p:extLst>
      <p:ext uri="{BB962C8B-B14F-4D97-AF65-F5344CB8AC3E}">
        <p14:creationId xmlns:p14="http://schemas.microsoft.com/office/powerpoint/2010/main" val="1145230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6</a:t>
            </a:fld>
            <a:endParaRPr lang="en-US"/>
          </a:p>
        </p:txBody>
      </p:sp>
    </p:spTree>
    <p:extLst>
      <p:ext uri="{BB962C8B-B14F-4D97-AF65-F5344CB8AC3E}">
        <p14:creationId xmlns:p14="http://schemas.microsoft.com/office/powerpoint/2010/main" val="2552860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Amplicon sequencing</a:t>
            </a:r>
            <a:r>
              <a:rPr lang="en-US" dirty="0"/>
              <a:t> is great for identifying community composition at genus or sometimes species level, but it doesn’t tell you about gene function directly.</a:t>
            </a:r>
          </a:p>
          <a:p>
            <a:r>
              <a:rPr lang="en-US" b="1" dirty="0"/>
              <a:t>Metagenomics</a:t>
            </a:r>
            <a:r>
              <a:rPr lang="en-US" dirty="0"/>
              <a:t> can give you that functional insight, but it’s more expensive and complex to analyze."*</a:t>
            </a:r>
          </a:p>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7</a:t>
            </a:fld>
            <a:endParaRPr lang="en-US"/>
          </a:p>
        </p:txBody>
      </p:sp>
    </p:spTree>
    <p:extLst>
      <p:ext uri="{BB962C8B-B14F-4D97-AF65-F5344CB8AC3E}">
        <p14:creationId xmlns:p14="http://schemas.microsoft.com/office/powerpoint/2010/main" val="185178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workflow follows these steps: extract DNA, amplify the target region, prepare your library for sequencing, run the sequencer, and then analyze the data</a:t>
            </a:r>
          </a:p>
        </p:txBody>
      </p:sp>
      <p:sp>
        <p:nvSpPr>
          <p:cNvPr id="4" name="Slide Number Placeholder 3"/>
          <p:cNvSpPr>
            <a:spLocks noGrp="1"/>
          </p:cNvSpPr>
          <p:nvPr>
            <p:ph type="sldNum" sz="quarter" idx="5"/>
          </p:nvPr>
        </p:nvSpPr>
        <p:spPr/>
        <p:txBody>
          <a:bodyPr/>
          <a:lstStyle/>
          <a:p>
            <a:fld id="{9CDA42D7-2ED9-974D-9D60-FC400BDC6286}" type="slidenum">
              <a:rPr lang="en-US" smtClean="0"/>
              <a:t>8</a:t>
            </a:fld>
            <a:endParaRPr lang="en-US"/>
          </a:p>
        </p:txBody>
      </p:sp>
    </p:spTree>
    <p:extLst>
      <p:ext uri="{BB962C8B-B14F-4D97-AF65-F5344CB8AC3E}">
        <p14:creationId xmlns:p14="http://schemas.microsoft.com/office/powerpoint/2010/main" val="371796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here is to isolate high-quality DNA from your sample. If you start with poor-quality DNA, everything downstream will be harder.</a:t>
            </a:r>
          </a:p>
          <a:p>
            <a:endParaRPr lang="en-US" dirty="0"/>
          </a:p>
          <a:p>
            <a:r>
              <a:rPr lang="en-US" sz="1200" b="0" i="0" kern="1200" dirty="0">
                <a:solidFill>
                  <a:schemeClr val="tx1"/>
                </a:solidFill>
                <a:effectLst/>
                <a:latin typeface="+mn-lt"/>
                <a:ea typeface="+mn-ea"/>
                <a:cs typeface="+mn-cs"/>
              </a:rPr>
              <a:t>Good quality DNA is primarily defined by high purity, which means it lacks significant contaminants like proteins, phenols, or salts, and high integrity, indicating it has not been degraded or fragmented into small pieces. </a:t>
            </a:r>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9</a:t>
            </a:fld>
            <a:endParaRPr lang="en-US"/>
          </a:p>
        </p:txBody>
      </p:sp>
    </p:spTree>
    <p:extLst>
      <p:ext uri="{BB962C8B-B14F-4D97-AF65-F5344CB8AC3E}">
        <p14:creationId xmlns:p14="http://schemas.microsoft.com/office/powerpoint/2010/main" val="281794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Selectively copying the region we care about, instead of sequencing all the DNA</a:t>
            </a:r>
          </a:p>
          <a:p>
            <a:endParaRPr lang="en-US" dirty="0"/>
          </a:p>
          <a:p>
            <a:r>
              <a:rPr lang="en-US" dirty="0"/>
              <a:t>Without amplification, there wouldn’t be enough DNA for the sequencer to detect</a:t>
            </a:r>
          </a:p>
          <a:p>
            <a:endParaRPr lang="en-US" dirty="0"/>
          </a:p>
          <a:p>
            <a:r>
              <a:rPr lang="en-US" dirty="0"/>
              <a:t>PCR produces millions copies of each target region, making it measurable</a:t>
            </a:r>
          </a:p>
          <a:p>
            <a:endParaRPr lang="en-US" dirty="0"/>
          </a:p>
          <a:p>
            <a:r>
              <a:rPr lang="en-US" dirty="0"/>
              <a:t>Primer binds with the DNA template and generates new DNA strands. </a:t>
            </a:r>
          </a:p>
          <a:p>
            <a:endParaRPr lang="en-US" dirty="0"/>
          </a:p>
          <a:p>
            <a:r>
              <a:rPr lang="en-US" dirty="0"/>
              <a:t>We use primers that bind to conserved regions so we can amplify the variable regions that tell us about taxonomic differences.</a:t>
            </a:r>
          </a:p>
          <a:p>
            <a:endParaRPr lang="en-US" dirty="0"/>
          </a:p>
        </p:txBody>
      </p:sp>
      <p:sp>
        <p:nvSpPr>
          <p:cNvPr id="4" name="Slide Number Placeholder 3"/>
          <p:cNvSpPr>
            <a:spLocks noGrp="1"/>
          </p:cNvSpPr>
          <p:nvPr>
            <p:ph type="sldNum" sz="quarter" idx="5"/>
          </p:nvPr>
        </p:nvSpPr>
        <p:spPr/>
        <p:txBody>
          <a:bodyPr/>
          <a:lstStyle/>
          <a:p>
            <a:fld id="{9CDA42D7-2ED9-974D-9D60-FC400BDC6286}" type="slidenum">
              <a:rPr lang="en-US" smtClean="0"/>
              <a:t>10</a:t>
            </a:fld>
            <a:endParaRPr lang="en-US"/>
          </a:p>
        </p:txBody>
      </p:sp>
    </p:spTree>
    <p:extLst>
      <p:ext uri="{BB962C8B-B14F-4D97-AF65-F5344CB8AC3E}">
        <p14:creationId xmlns:p14="http://schemas.microsoft.com/office/powerpoint/2010/main" val="386749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EA4972-D1CD-3841-BFB9-05C3EC4F507C}" type="datetimeFigureOut">
              <a:rPr lang="en-US" smtClean="0"/>
              <a:t>9/12/25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82732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A4972-D1CD-3841-BFB9-05C3EC4F507C}" type="datetimeFigureOut">
              <a:rPr lang="en-US" smtClean="0"/>
              <a:t>9/12/25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3830994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A4972-D1CD-3841-BFB9-05C3EC4F507C}" type="datetimeFigureOut">
              <a:rPr lang="en-US" smtClean="0"/>
              <a:t>9/12/25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127502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A4972-D1CD-3841-BFB9-05C3EC4F507C}" type="datetimeFigureOut">
              <a:rPr lang="en-US" smtClean="0"/>
              <a:t>9/12/25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3120869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EA4972-D1CD-3841-BFB9-05C3EC4F507C}" type="datetimeFigureOut">
              <a:rPr lang="en-US" smtClean="0"/>
              <a:t>9/12/25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3537642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EA4972-D1CD-3841-BFB9-05C3EC4F507C}" type="datetimeFigureOut">
              <a:rPr lang="en-US" smtClean="0"/>
              <a:t>9/12/25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647379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EA4972-D1CD-3841-BFB9-05C3EC4F507C}" type="datetimeFigureOut">
              <a:rPr lang="en-US" smtClean="0"/>
              <a:t>9/12/25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4246040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EA4972-D1CD-3841-BFB9-05C3EC4F507C}" type="datetimeFigureOut">
              <a:rPr lang="en-US" smtClean="0"/>
              <a:t>9/12/25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3288627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EA4972-D1CD-3841-BFB9-05C3EC4F507C}" type="datetimeFigureOut">
              <a:rPr lang="en-US" smtClean="0"/>
              <a:t>9/12/25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867185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EA4972-D1CD-3841-BFB9-05C3EC4F507C}" type="datetimeFigureOut">
              <a:rPr lang="en-US" smtClean="0"/>
              <a:t>9/12/25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3088659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EA4972-D1CD-3841-BFB9-05C3EC4F507C}" type="datetimeFigureOut">
              <a:rPr lang="en-US" smtClean="0"/>
              <a:t>9/12/25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B73E33-F0B2-0042-82A6-160B7A523281}" type="slidenum">
              <a:rPr lang="en-US" smtClean="0"/>
              <a:t>‹#›</a:t>
            </a:fld>
            <a:endParaRPr lang="en-US"/>
          </a:p>
        </p:txBody>
      </p:sp>
    </p:spTree>
    <p:extLst>
      <p:ext uri="{BB962C8B-B14F-4D97-AF65-F5344CB8AC3E}">
        <p14:creationId xmlns:p14="http://schemas.microsoft.com/office/powerpoint/2010/main" val="659156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A4972-D1CD-3841-BFB9-05C3EC4F507C}" type="datetimeFigureOut">
              <a:rPr lang="en-US" smtClean="0"/>
              <a:t>9/12/25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73E33-F0B2-0042-82A6-160B7A523281}" type="slidenum">
              <a:rPr lang="en-US" smtClean="0"/>
              <a:t>‹#›</a:t>
            </a:fld>
            <a:endParaRPr lang="en-US"/>
          </a:p>
        </p:txBody>
      </p:sp>
    </p:spTree>
    <p:extLst>
      <p:ext uri="{BB962C8B-B14F-4D97-AF65-F5344CB8AC3E}">
        <p14:creationId xmlns:p14="http://schemas.microsoft.com/office/powerpoint/2010/main" val="222556001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picrust.github.io/picrust/" TargetMode="External"/><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freepik.com/icon/mushroom_2069395" TargetMode="External"/><Relationship Id="rId5" Type="http://schemas.openxmlformats.org/officeDocument/2006/relationships/image" Target="../media/image12.png"/><Relationship Id="rId4" Type="http://schemas.openxmlformats.org/officeDocument/2006/relationships/hyperlink" Target="https://github.com/UMNFuN/FUNGuild" TargetMode="External"/><Relationship Id="rId9" Type="http://schemas.openxmlformats.org/officeDocument/2006/relationships/hyperlink" Target="https://www.pinterest.com.mx/pin/18197364117882916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moderndive.com/index.html" TargetMode="External"/><Relationship Id="rId4" Type="http://schemas.openxmlformats.org/officeDocument/2006/relationships/hyperlink" Target="https://www.data-to-viz.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07/s13238-020-00724-8" TargetMode="External"/><Relationship Id="rId2" Type="http://schemas.openxmlformats.org/officeDocument/2006/relationships/hyperlink" Target="https://doi.org/10.1038/nmeth.3869" TargetMode="External"/><Relationship Id="rId1" Type="http://schemas.openxmlformats.org/officeDocument/2006/relationships/slideLayout" Target="../slideLayouts/slideLayout2.xml"/><Relationship Id="rId5" Type="http://schemas.openxmlformats.org/officeDocument/2006/relationships/hyperlink" Target="https://doi.org/10.1016/B978-0-12-811710-1.00018-5" TargetMode="External"/><Relationship Id="rId4" Type="http://schemas.openxmlformats.org/officeDocument/2006/relationships/hyperlink" Target="https://doi.org/10.1038/s41579-018-0029-9"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pinterest.com.mx/pin/181973641178829169/" TargetMode="External"/><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freepik.com/icon/mushroom_2069395"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jpeg"/><Relationship Id="rId7" Type="http://schemas.openxmlformats.org/officeDocument/2006/relationships/hyperlink" Target="https://medium.com/@MohonkPreserve/species-spotlight-northern-red-salamander-947cd26a251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www.picnbooks.com/pnb/word/view.do?id=1124" TargetMode="External"/><Relationship Id="rId10" Type="http://schemas.openxmlformats.org/officeDocument/2006/relationships/image" Target="../media/image18.jpeg"/><Relationship Id="rId4" Type="http://schemas.openxmlformats.org/officeDocument/2006/relationships/image" Target="../media/image15.jpg"/><Relationship Id="rId9" Type="http://schemas.openxmlformats.org/officeDocument/2006/relationships/hyperlink" Target="https://www.visitsealife.com/bangkok/en/explore/our-creatures/coral-reef-inhabitan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Futuristic DNA helix in black background">
            <a:extLst>
              <a:ext uri="{FF2B5EF4-FFF2-40B4-BE49-F238E27FC236}">
                <a16:creationId xmlns:a16="http://schemas.microsoft.com/office/drawing/2014/main" id="{B2E01739-BBD8-B75A-542E-340C91896504}"/>
              </a:ext>
            </a:extLst>
          </p:cNvPr>
          <p:cNvPicPr>
            <a:picLocks noChangeAspect="1"/>
          </p:cNvPicPr>
          <p:nvPr/>
        </p:nvPicPr>
        <p:blipFill>
          <a:blip r:embed="rId2"/>
          <a:srcRect/>
          <a:stretch>
            <a:fillRect/>
          </a:stretch>
        </p:blipFill>
        <p:spPr>
          <a:xfrm>
            <a:off x="-3047" y="10"/>
            <a:ext cx="12191999" cy="6857990"/>
          </a:xfrm>
          <a:prstGeom prst="rect">
            <a:avLst/>
          </a:prstGeom>
        </p:spPr>
      </p:pic>
      <p:sp>
        <p:nvSpPr>
          <p:cNvPr id="2" name="Title 1">
            <a:extLst>
              <a:ext uri="{FF2B5EF4-FFF2-40B4-BE49-F238E27FC236}">
                <a16:creationId xmlns:a16="http://schemas.microsoft.com/office/drawing/2014/main" id="{DD7A7017-0D60-1B59-D546-8EAE1C0404A7}"/>
              </a:ext>
            </a:extLst>
          </p:cNvPr>
          <p:cNvSpPr>
            <a:spLocks noGrp="1"/>
          </p:cNvSpPr>
          <p:nvPr>
            <p:ph type="ctrTitle"/>
          </p:nvPr>
        </p:nvSpPr>
        <p:spPr>
          <a:xfrm>
            <a:off x="33251" y="497265"/>
            <a:ext cx="121920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cs typeface="Times New Roman" panose="02020603050405020304" pitchFamily="18" charset="0"/>
              </a:rPr>
              <a:t>DAWG Workshop #1: </a:t>
            </a:r>
            <a:br>
              <a:rPr lang="en-US" sz="5200" dirty="0">
                <a:solidFill>
                  <a:srgbClr val="FFFFFF"/>
                </a:solidFill>
                <a:cs typeface="Times New Roman" panose="02020603050405020304" pitchFamily="18" charset="0"/>
              </a:rPr>
            </a:br>
            <a:r>
              <a:rPr lang="en-US" sz="5200" dirty="0">
                <a:solidFill>
                  <a:srgbClr val="FFFFFF"/>
                </a:solidFill>
                <a:cs typeface="Times New Roman" panose="02020603050405020304" pitchFamily="18" charset="0"/>
              </a:rPr>
              <a:t>16S &amp; ITS Amplicon Sequencing</a:t>
            </a:r>
          </a:p>
        </p:txBody>
      </p:sp>
      <p:sp>
        <p:nvSpPr>
          <p:cNvPr id="3" name="Subtitle 2">
            <a:extLst>
              <a:ext uri="{FF2B5EF4-FFF2-40B4-BE49-F238E27FC236}">
                <a16:creationId xmlns:a16="http://schemas.microsoft.com/office/drawing/2014/main" id="{CCE049C7-5846-84C8-B71E-F7B986EEC80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Tree of Life Workshop Series</a:t>
            </a:r>
          </a:p>
        </p:txBody>
      </p:sp>
    </p:spTree>
    <p:extLst>
      <p:ext uri="{BB962C8B-B14F-4D97-AF65-F5344CB8AC3E}">
        <p14:creationId xmlns:p14="http://schemas.microsoft.com/office/powerpoint/2010/main" val="119726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rief History of PCR and Its Derivatives - Labtag Blog">
            <a:extLst>
              <a:ext uri="{FF2B5EF4-FFF2-40B4-BE49-F238E27FC236}">
                <a16:creationId xmlns:a16="http://schemas.microsoft.com/office/drawing/2014/main" id="{E4DFF52F-1165-8C83-4BC2-E67699B1E2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7" t="1679" r="673"/>
          <a:stretch>
            <a:fillRect/>
          </a:stretch>
        </p:blipFill>
        <p:spPr bwMode="auto">
          <a:xfrm>
            <a:off x="2518852" y="3658300"/>
            <a:ext cx="7154296" cy="3047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08EAE2-BF2D-D4B2-4373-65AEB77BDA2C}"/>
              </a:ext>
            </a:extLst>
          </p:cNvPr>
          <p:cNvSpPr>
            <a:spLocks noGrp="1"/>
          </p:cNvSpPr>
          <p:nvPr>
            <p:ph type="title"/>
          </p:nvPr>
        </p:nvSpPr>
        <p:spPr/>
        <p:txBody>
          <a:bodyPr/>
          <a:lstStyle/>
          <a:p>
            <a:r>
              <a:rPr lang="en-US" dirty="0"/>
              <a:t>2) PCR Amplification</a:t>
            </a:r>
          </a:p>
        </p:txBody>
      </p:sp>
      <p:sp>
        <p:nvSpPr>
          <p:cNvPr id="3" name="Content Placeholder 2">
            <a:extLst>
              <a:ext uri="{FF2B5EF4-FFF2-40B4-BE49-F238E27FC236}">
                <a16:creationId xmlns:a16="http://schemas.microsoft.com/office/drawing/2014/main" id="{9F09C92B-CFE2-2246-3705-A8C7DF194DE9}"/>
              </a:ext>
            </a:extLst>
          </p:cNvPr>
          <p:cNvSpPr>
            <a:spLocks noGrp="1"/>
          </p:cNvSpPr>
          <p:nvPr>
            <p:ph idx="1"/>
          </p:nvPr>
        </p:nvSpPr>
        <p:spPr>
          <a:xfrm>
            <a:off x="838200" y="1690688"/>
            <a:ext cx="10515600" cy="4351338"/>
          </a:xfrm>
        </p:spPr>
        <p:txBody>
          <a:bodyPr/>
          <a:lstStyle/>
          <a:p>
            <a:r>
              <a:rPr lang="en-US" b="1" dirty="0"/>
              <a:t>Goal: </a:t>
            </a:r>
            <a:r>
              <a:rPr lang="en-US" dirty="0"/>
              <a:t>Selectively amplify the marker gene region to generate enough target DNA for sequencing</a:t>
            </a:r>
          </a:p>
          <a:p>
            <a:r>
              <a:rPr lang="en-US" b="1" dirty="0"/>
              <a:t>Input: </a:t>
            </a:r>
            <a:r>
              <a:rPr lang="en-US" dirty="0"/>
              <a:t>Purified DNA + primers that bind to conserved regions </a:t>
            </a:r>
          </a:p>
          <a:p>
            <a:r>
              <a:rPr lang="en-US" b="1" dirty="0"/>
              <a:t>Output: </a:t>
            </a:r>
            <a:r>
              <a:rPr lang="en-US" dirty="0"/>
              <a:t>Amplified amplicons (target genes/variable regions)</a:t>
            </a:r>
          </a:p>
          <a:p>
            <a:endParaRPr lang="en-US" dirty="0"/>
          </a:p>
        </p:txBody>
      </p:sp>
    </p:spTree>
    <p:extLst>
      <p:ext uri="{BB962C8B-B14F-4D97-AF65-F5344CB8AC3E}">
        <p14:creationId xmlns:p14="http://schemas.microsoft.com/office/powerpoint/2010/main" val="2737203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brary Preparation – The First Step in a NGS Setup – Lablogatory">
            <a:extLst>
              <a:ext uri="{FF2B5EF4-FFF2-40B4-BE49-F238E27FC236}">
                <a16:creationId xmlns:a16="http://schemas.microsoft.com/office/drawing/2014/main" id="{417A1EB6-E546-3060-C44C-A7D1C5F233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5" t="44" r="2" b="450"/>
          <a:stretch>
            <a:fillRect/>
          </a:stretch>
        </p:blipFill>
        <p:spPr bwMode="auto">
          <a:xfrm>
            <a:off x="7315201" y="657763"/>
            <a:ext cx="4356743" cy="583511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964971-3517-5A5A-A03F-FAC321E3320D}"/>
              </a:ext>
            </a:extLst>
          </p:cNvPr>
          <p:cNvSpPr>
            <a:spLocks noGrp="1"/>
          </p:cNvSpPr>
          <p:nvPr>
            <p:ph type="title"/>
          </p:nvPr>
        </p:nvSpPr>
        <p:spPr/>
        <p:txBody>
          <a:bodyPr/>
          <a:lstStyle/>
          <a:p>
            <a:r>
              <a:rPr lang="en-US" dirty="0"/>
              <a:t>3) Library Preparation</a:t>
            </a:r>
          </a:p>
        </p:txBody>
      </p:sp>
      <p:sp>
        <p:nvSpPr>
          <p:cNvPr id="3" name="Content Placeholder 2">
            <a:extLst>
              <a:ext uri="{FF2B5EF4-FFF2-40B4-BE49-F238E27FC236}">
                <a16:creationId xmlns:a16="http://schemas.microsoft.com/office/drawing/2014/main" id="{27EAEB92-2C03-BA17-90AB-4A3835349292}"/>
              </a:ext>
            </a:extLst>
          </p:cNvPr>
          <p:cNvSpPr>
            <a:spLocks noGrp="1"/>
          </p:cNvSpPr>
          <p:nvPr>
            <p:ph idx="1"/>
          </p:nvPr>
        </p:nvSpPr>
        <p:spPr>
          <a:xfrm>
            <a:off x="838200" y="1825625"/>
            <a:ext cx="5547102" cy="4351338"/>
          </a:xfrm>
        </p:spPr>
        <p:txBody>
          <a:bodyPr/>
          <a:lstStyle/>
          <a:p>
            <a:r>
              <a:rPr lang="en-US" b="1" dirty="0"/>
              <a:t>Goal: </a:t>
            </a:r>
            <a:r>
              <a:rPr lang="en-US" dirty="0"/>
              <a:t>Make PCR amplicons compatible with the sequencing platform and trackable across samples</a:t>
            </a:r>
          </a:p>
          <a:p>
            <a:r>
              <a:rPr lang="en-US" b="1" dirty="0"/>
              <a:t>Input: </a:t>
            </a:r>
            <a:r>
              <a:rPr lang="en-US" dirty="0"/>
              <a:t>Amplified target region (PCR products)</a:t>
            </a:r>
          </a:p>
          <a:p>
            <a:r>
              <a:rPr lang="en-US" b="1" dirty="0"/>
              <a:t>Output: </a:t>
            </a:r>
            <a:r>
              <a:rPr lang="en-US" dirty="0"/>
              <a:t>Sequencing-ready DNA fragments with adapters and indices pooled into a single library</a:t>
            </a:r>
          </a:p>
          <a:p>
            <a:endParaRPr lang="en-US" dirty="0"/>
          </a:p>
        </p:txBody>
      </p:sp>
    </p:spTree>
    <p:extLst>
      <p:ext uri="{BB962C8B-B14F-4D97-AF65-F5344CB8AC3E}">
        <p14:creationId xmlns:p14="http://schemas.microsoft.com/office/powerpoint/2010/main" val="2863816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F3C3-7E81-6743-77FD-CD57DAA8C25D}"/>
              </a:ext>
            </a:extLst>
          </p:cNvPr>
          <p:cNvSpPr>
            <a:spLocks noGrp="1"/>
          </p:cNvSpPr>
          <p:nvPr>
            <p:ph type="title"/>
          </p:nvPr>
        </p:nvSpPr>
        <p:spPr/>
        <p:txBody>
          <a:bodyPr/>
          <a:lstStyle/>
          <a:p>
            <a:r>
              <a:rPr lang="en-US" dirty="0"/>
              <a:t>4) Sequencing</a:t>
            </a:r>
          </a:p>
        </p:txBody>
      </p:sp>
      <p:sp>
        <p:nvSpPr>
          <p:cNvPr id="3" name="Content Placeholder 2">
            <a:extLst>
              <a:ext uri="{FF2B5EF4-FFF2-40B4-BE49-F238E27FC236}">
                <a16:creationId xmlns:a16="http://schemas.microsoft.com/office/drawing/2014/main" id="{B918E864-273D-9BB3-5FE3-0498EE88EDD7}"/>
              </a:ext>
            </a:extLst>
          </p:cNvPr>
          <p:cNvSpPr>
            <a:spLocks noGrp="1"/>
          </p:cNvSpPr>
          <p:nvPr>
            <p:ph idx="1"/>
          </p:nvPr>
        </p:nvSpPr>
        <p:spPr>
          <a:xfrm>
            <a:off x="838200" y="1825625"/>
            <a:ext cx="5257800" cy="4351338"/>
          </a:xfrm>
        </p:spPr>
        <p:txBody>
          <a:bodyPr>
            <a:normAutofit/>
          </a:bodyPr>
          <a:lstStyle/>
          <a:p>
            <a:r>
              <a:rPr lang="en-US" b="1" dirty="0"/>
              <a:t>Goal: </a:t>
            </a:r>
            <a:r>
              <a:rPr lang="en-US" dirty="0"/>
              <a:t>Determine the nucleotide sequences of the PCR-amplified regions</a:t>
            </a:r>
          </a:p>
          <a:p>
            <a:r>
              <a:rPr lang="en-US" b="1" dirty="0"/>
              <a:t>Input: </a:t>
            </a:r>
            <a:r>
              <a:rPr lang="en-US" dirty="0"/>
              <a:t>Sequencing-ready DNA library</a:t>
            </a:r>
          </a:p>
          <a:p>
            <a:r>
              <a:rPr lang="en-US" b="1" dirty="0"/>
              <a:t>Output: </a:t>
            </a:r>
            <a:r>
              <a:rPr lang="en-US" dirty="0"/>
              <a:t>FASTQ files containing sequences and quality scores</a:t>
            </a:r>
          </a:p>
        </p:txBody>
      </p:sp>
      <p:pic>
        <p:nvPicPr>
          <p:cNvPr id="4" name="Picture 2" descr="Amplicon Sequencing: Principle, Steps, Types, Uses, Diagram">
            <a:extLst>
              <a:ext uri="{FF2B5EF4-FFF2-40B4-BE49-F238E27FC236}">
                <a16:creationId xmlns:a16="http://schemas.microsoft.com/office/drawing/2014/main" id="{5327E820-D09A-700C-7F3A-0243163F6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918" y="183515"/>
            <a:ext cx="5257800" cy="630936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Ordering the MiSeq System">
            <a:extLst>
              <a:ext uri="{FF2B5EF4-FFF2-40B4-BE49-F238E27FC236}">
                <a16:creationId xmlns:a16="http://schemas.microsoft.com/office/drawing/2014/main" id="{B2142CD6-4BB2-AD71-B106-19FF169B0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350" y="4526280"/>
            <a:ext cx="2914650" cy="233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683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EBF-B223-0BC4-BC1C-23FF2D11578D}"/>
              </a:ext>
            </a:extLst>
          </p:cNvPr>
          <p:cNvSpPr>
            <a:spLocks noGrp="1"/>
          </p:cNvSpPr>
          <p:nvPr>
            <p:ph type="title"/>
          </p:nvPr>
        </p:nvSpPr>
        <p:spPr/>
        <p:txBody>
          <a:bodyPr/>
          <a:lstStyle/>
          <a:p>
            <a:r>
              <a:rPr lang="en-US" dirty="0"/>
              <a:t>5) Bioinformatics</a:t>
            </a:r>
          </a:p>
        </p:txBody>
      </p:sp>
      <p:sp>
        <p:nvSpPr>
          <p:cNvPr id="3" name="Content Placeholder 2">
            <a:extLst>
              <a:ext uri="{FF2B5EF4-FFF2-40B4-BE49-F238E27FC236}">
                <a16:creationId xmlns:a16="http://schemas.microsoft.com/office/drawing/2014/main" id="{95096A30-5673-9697-D1FC-6922EFA63205}"/>
              </a:ext>
            </a:extLst>
          </p:cNvPr>
          <p:cNvSpPr>
            <a:spLocks noGrp="1"/>
          </p:cNvSpPr>
          <p:nvPr>
            <p:ph idx="1"/>
          </p:nvPr>
        </p:nvSpPr>
        <p:spPr>
          <a:xfrm>
            <a:off x="838200" y="1825625"/>
            <a:ext cx="4343400" cy="4351338"/>
          </a:xfrm>
        </p:spPr>
        <p:txBody>
          <a:bodyPr/>
          <a:lstStyle/>
          <a:p>
            <a:r>
              <a:rPr lang="en-US" b="1" dirty="0"/>
              <a:t>Goal: </a:t>
            </a:r>
            <a:r>
              <a:rPr lang="en-US" dirty="0"/>
              <a:t>Process raw sequencing data to identify real biological variants and assign taxonomy</a:t>
            </a:r>
          </a:p>
          <a:p>
            <a:r>
              <a:rPr lang="en-US" b="1" dirty="0"/>
              <a:t>Input: </a:t>
            </a:r>
            <a:r>
              <a:rPr lang="en-US" dirty="0"/>
              <a:t>FASTQ files from sequencer</a:t>
            </a:r>
          </a:p>
          <a:p>
            <a:r>
              <a:rPr lang="en-US" b="1" dirty="0"/>
              <a:t>Output: </a:t>
            </a:r>
            <a:r>
              <a:rPr lang="en-US" dirty="0"/>
              <a:t>ASV table showing samples, taxa, and abundances</a:t>
            </a:r>
          </a:p>
        </p:txBody>
      </p:sp>
      <p:pic>
        <p:nvPicPr>
          <p:cNvPr id="22532" name="Picture 4" descr="OSDR-Data Processing - Amplicon Sequencing - NASA">
            <a:extLst>
              <a:ext uri="{FF2B5EF4-FFF2-40B4-BE49-F238E27FC236}">
                <a16:creationId xmlns:a16="http://schemas.microsoft.com/office/drawing/2014/main" id="{A64FACDF-E889-B00B-4723-A634A099BA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56"/>
          <a:stretch>
            <a:fillRect/>
          </a:stretch>
        </p:blipFill>
        <p:spPr bwMode="auto">
          <a:xfrm>
            <a:off x="4951674" y="2054358"/>
            <a:ext cx="6918594" cy="3705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752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83B22-24BE-A268-5FC9-97B4BA4FD8CF}"/>
              </a:ext>
            </a:extLst>
          </p:cNvPr>
          <p:cNvSpPr>
            <a:spLocks noGrp="1"/>
          </p:cNvSpPr>
          <p:nvPr>
            <p:ph idx="1"/>
          </p:nvPr>
        </p:nvSpPr>
        <p:spPr>
          <a:xfrm>
            <a:off x="838200" y="1825624"/>
            <a:ext cx="10515600" cy="4776653"/>
          </a:xfrm>
        </p:spPr>
        <p:txBody>
          <a:bodyPr>
            <a:normAutofit fontScale="92500" lnSpcReduction="10000"/>
          </a:bodyPr>
          <a:lstStyle/>
          <a:p>
            <a:pPr marL="514350" indent="-514350">
              <a:buFont typeface="+mj-lt"/>
              <a:buAutoNum type="arabicPeriod"/>
            </a:pPr>
            <a:r>
              <a:rPr lang="en-US" dirty="0"/>
              <a:t>Filter &amp; trim: remove poor-quality bases/reads.</a:t>
            </a:r>
          </a:p>
          <a:p>
            <a:pPr marL="514350" indent="-514350">
              <a:buFont typeface="+mj-lt"/>
              <a:buAutoNum type="arabicPeriod"/>
            </a:pPr>
            <a:r>
              <a:rPr lang="en-US" dirty="0"/>
              <a:t>Dereplicate: collapse identical reads, speed up processing.</a:t>
            </a:r>
          </a:p>
          <a:p>
            <a:pPr marL="514350" indent="-514350">
              <a:buFont typeface="+mj-lt"/>
              <a:buAutoNum type="arabicPeriod"/>
            </a:pPr>
            <a:r>
              <a:rPr lang="en-US" dirty="0"/>
              <a:t>Learn error rates: build error model from data.</a:t>
            </a:r>
          </a:p>
          <a:p>
            <a:pPr marL="514350" indent="-514350">
              <a:buFont typeface="+mj-lt"/>
              <a:buAutoNum type="arabicPeriod"/>
            </a:pPr>
            <a:r>
              <a:rPr lang="en-US" dirty="0"/>
              <a:t>Infer ASVs: distinguish real biological variants from sequencing errors.</a:t>
            </a:r>
          </a:p>
          <a:p>
            <a:pPr marL="514350" indent="-514350">
              <a:buFont typeface="+mj-lt"/>
              <a:buAutoNum type="arabicPeriod"/>
            </a:pPr>
            <a:r>
              <a:rPr lang="en-US" dirty="0"/>
              <a:t>Merge paired reads: forward + reverse overlap to form full amplicon.</a:t>
            </a:r>
          </a:p>
          <a:p>
            <a:pPr marL="514350" indent="-514350">
              <a:buFont typeface="+mj-lt"/>
              <a:buAutoNum type="arabicPeriod"/>
            </a:pPr>
            <a:r>
              <a:rPr lang="en-US" dirty="0"/>
              <a:t>Remove chimeras: get rid of PCR artifacts.</a:t>
            </a:r>
          </a:p>
          <a:p>
            <a:pPr marL="514350" indent="-514350">
              <a:buFont typeface="+mj-lt"/>
              <a:buAutoNum type="arabicPeriod"/>
            </a:pPr>
            <a:r>
              <a:rPr lang="en-US" dirty="0"/>
              <a:t>Assign taxonomy: classify ASVs with reference databases:</a:t>
            </a:r>
          </a:p>
          <a:p>
            <a:pPr lvl="1"/>
            <a:r>
              <a:rPr lang="en-US" dirty="0"/>
              <a:t>16S → SILVA, Greengenes2, RDP</a:t>
            </a:r>
          </a:p>
          <a:p>
            <a:pPr lvl="1"/>
            <a:r>
              <a:rPr lang="en-US" dirty="0"/>
              <a:t>ITS → UNITE</a:t>
            </a:r>
          </a:p>
        </p:txBody>
      </p:sp>
      <p:sp>
        <p:nvSpPr>
          <p:cNvPr id="6" name="Title 1">
            <a:extLst>
              <a:ext uri="{FF2B5EF4-FFF2-40B4-BE49-F238E27FC236}">
                <a16:creationId xmlns:a16="http://schemas.microsoft.com/office/drawing/2014/main" id="{5B6EFD20-B8AE-B8F3-17E5-9690A2771F4F}"/>
              </a:ext>
            </a:extLst>
          </p:cNvPr>
          <p:cNvSpPr>
            <a:spLocks noGrp="1"/>
          </p:cNvSpPr>
          <p:nvPr>
            <p:ph type="title"/>
          </p:nvPr>
        </p:nvSpPr>
        <p:spPr>
          <a:xfrm>
            <a:off x="1269313" y="361073"/>
            <a:ext cx="10515600" cy="1325563"/>
          </a:xfrm>
        </p:spPr>
        <p:txBody>
          <a:bodyPr/>
          <a:lstStyle/>
          <a:p>
            <a:r>
              <a:rPr lang="en-US" dirty="0"/>
              <a:t>DADA2 </a:t>
            </a:r>
            <a:r>
              <a:rPr lang="en-US" sz="2800" dirty="0"/>
              <a:t>(Divisive Amplicon Denoising Algorithm)</a:t>
            </a:r>
            <a:endParaRPr lang="en-US" dirty="0"/>
          </a:p>
        </p:txBody>
      </p:sp>
      <p:pic>
        <p:nvPicPr>
          <p:cNvPr id="7" name="Picture 2" descr="DADA2: Fast and accurate sample inference from amplicon data with  single-nucleotide resolution">
            <a:extLst>
              <a:ext uri="{FF2B5EF4-FFF2-40B4-BE49-F238E27FC236}">
                <a16:creationId xmlns:a16="http://schemas.microsoft.com/office/drawing/2014/main" id="{134C6D07-598C-CAD1-0AC9-CD68AAACA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87" y="508165"/>
            <a:ext cx="3152931" cy="1039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560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0150-E1EA-DD44-DFF1-C7E925DB9897}"/>
              </a:ext>
            </a:extLst>
          </p:cNvPr>
          <p:cNvSpPr>
            <a:spLocks noGrp="1"/>
          </p:cNvSpPr>
          <p:nvPr>
            <p:ph type="title"/>
          </p:nvPr>
        </p:nvSpPr>
        <p:spPr/>
        <p:txBody>
          <a:bodyPr/>
          <a:lstStyle/>
          <a:p>
            <a:pPr algn="ctr"/>
            <a:r>
              <a:rPr lang="en-US" dirty="0"/>
              <a:t>What to do with your ASV table?</a:t>
            </a:r>
          </a:p>
        </p:txBody>
      </p:sp>
      <p:sp>
        <p:nvSpPr>
          <p:cNvPr id="3" name="Content Placeholder 2">
            <a:extLst>
              <a:ext uri="{FF2B5EF4-FFF2-40B4-BE49-F238E27FC236}">
                <a16:creationId xmlns:a16="http://schemas.microsoft.com/office/drawing/2014/main" id="{90D6B2D1-DB4F-1680-8DAE-63A8CDA3778B}"/>
              </a:ext>
            </a:extLst>
          </p:cNvPr>
          <p:cNvSpPr>
            <a:spLocks noGrp="1"/>
          </p:cNvSpPr>
          <p:nvPr>
            <p:ph idx="1"/>
          </p:nvPr>
        </p:nvSpPr>
        <p:spPr>
          <a:xfrm>
            <a:off x="838201" y="1825625"/>
            <a:ext cx="3349486" cy="4351338"/>
          </a:xfrm>
        </p:spPr>
        <p:txBody>
          <a:bodyPr/>
          <a:lstStyle/>
          <a:p>
            <a:r>
              <a:rPr lang="en-US" dirty="0"/>
              <a:t>Taxonomic profiles</a:t>
            </a:r>
          </a:p>
          <a:p>
            <a:r>
              <a:rPr lang="en-US" dirty="0"/>
              <a:t>Diversity metrics</a:t>
            </a:r>
          </a:p>
          <a:p>
            <a:r>
              <a:rPr lang="en-US" dirty="0"/>
              <a:t>Community comparisons</a:t>
            </a:r>
          </a:p>
          <a:p>
            <a:r>
              <a:rPr lang="en-US" dirty="0"/>
              <a:t>Predictive functional analysis</a:t>
            </a:r>
          </a:p>
        </p:txBody>
      </p:sp>
      <p:pic>
        <p:nvPicPr>
          <p:cNvPr id="25606" name="Picture 6" descr="Comparisons of the microbiome community structure and diversity based... |  Download Scientific Diagram">
            <a:extLst>
              <a:ext uri="{FF2B5EF4-FFF2-40B4-BE49-F238E27FC236}">
                <a16:creationId xmlns:a16="http://schemas.microsoft.com/office/drawing/2014/main" id="{5226FAAF-795E-E75A-D4E7-EADB3203A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18" t="2688" r="8587" b="1461"/>
          <a:stretch>
            <a:fillRect/>
          </a:stretch>
        </p:blipFill>
        <p:spPr bwMode="auto">
          <a:xfrm>
            <a:off x="4552300" y="1825625"/>
            <a:ext cx="6926629" cy="413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107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8DE61-3C50-01D8-D0E7-E7F591F6C0E2}"/>
              </a:ext>
            </a:extLst>
          </p:cNvPr>
          <p:cNvSpPr>
            <a:spLocks noGrp="1"/>
          </p:cNvSpPr>
          <p:nvPr>
            <p:ph type="title"/>
          </p:nvPr>
        </p:nvSpPr>
        <p:spPr/>
        <p:txBody>
          <a:bodyPr/>
          <a:lstStyle/>
          <a:p>
            <a:pPr algn="ctr"/>
            <a:r>
              <a:rPr lang="en-US" dirty="0"/>
              <a:t>Predictive Functional Analysis</a:t>
            </a:r>
          </a:p>
        </p:txBody>
      </p:sp>
      <p:sp>
        <p:nvSpPr>
          <p:cNvPr id="3" name="Content Placeholder 2">
            <a:extLst>
              <a:ext uri="{FF2B5EF4-FFF2-40B4-BE49-F238E27FC236}">
                <a16:creationId xmlns:a16="http://schemas.microsoft.com/office/drawing/2014/main" id="{8270CF0A-1DA2-1F87-BB37-CD973B49AB9B}"/>
              </a:ext>
            </a:extLst>
          </p:cNvPr>
          <p:cNvSpPr>
            <a:spLocks noGrp="1"/>
          </p:cNvSpPr>
          <p:nvPr>
            <p:ph idx="1"/>
          </p:nvPr>
        </p:nvSpPr>
        <p:spPr/>
        <p:txBody>
          <a:bodyPr>
            <a:normAutofit/>
          </a:bodyPr>
          <a:lstStyle/>
          <a:p>
            <a:r>
              <a:rPr lang="en-US" dirty="0"/>
              <a:t>Amplicon sequencing identifies </a:t>
            </a:r>
            <a:r>
              <a:rPr lang="en-US" b="1" dirty="0"/>
              <a:t>who is present</a:t>
            </a:r>
            <a:r>
              <a:rPr lang="en-US" dirty="0"/>
              <a:t>, but not their exact genes</a:t>
            </a:r>
          </a:p>
          <a:p>
            <a:r>
              <a:rPr lang="en-US" dirty="0"/>
              <a:t>Using taxonomic information, we can </a:t>
            </a:r>
            <a:r>
              <a:rPr lang="en-US" b="1" dirty="0"/>
              <a:t>predict potential functions</a:t>
            </a:r>
            <a:r>
              <a:rPr lang="en-US" dirty="0"/>
              <a:t> and infer which genes may be active</a:t>
            </a:r>
          </a:p>
          <a:p>
            <a:endParaRPr lang="en-US" dirty="0"/>
          </a:p>
          <a:p>
            <a:pPr marL="0" indent="0">
              <a:buNone/>
            </a:pPr>
            <a:r>
              <a:rPr lang="en-US" dirty="0"/>
              <a:t>		</a:t>
            </a:r>
            <a:r>
              <a:rPr lang="en-US" dirty="0" err="1"/>
              <a:t>PICRUSt</a:t>
            </a:r>
            <a:r>
              <a:rPr lang="en-US" dirty="0"/>
              <a:t> </a:t>
            </a:r>
            <a:r>
              <a:rPr lang="en-US" dirty="0">
                <a:sym typeface="Wingdings" pitchFamily="2" charset="2"/>
              </a:rPr>
              <a:t> </a:t>
            </a:r>
            <a:r>
              <a:rPr lang="en-US" dirty="0">
                <a:sym typeface="Wingdings" pitchFamily="2" charset="2"/>
                <a:hlinkClick r:id="rId3"/>
              </a:rPr>
              <a:t>https://picrust.github.io/picrust/</a:t>
            </a:r>
            <a:endParaRPr lang="en-US" dirty="0">
              <a:sym typeface="Wingdings" pitchFamily="2" charset="2"/>
            </a:endParaRP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		</a:t>
            </a:r>
            <a:r>
              <a:rPr lang="en-US" dirty="0" err="1">
                <a:sym typeface="Wingdings" pitchFamily="2" charset="2"/>
              </a:rPr>
              <a:t>FUNGuild</a:t>
            </a:r>
            <a:r>
              <a:rPr lang="en-US" dirty="0">
                <a:sym typeface="Wingdings" pitchFamily="2" charset="2"/>
              </a:rPr>
              <a:t>  </a:t>
            </a:r>
            <a:r>
              <a:rPr lang="en-US" dirty="0">
                <a:sym typeface="Wingdings" pitchFamily="2" charset="2"/>
                <a:hlinkClick r:id="rId4"/>
              </a:rPr>
              <a:t>https://github.com/UMNFuN/FUNGuild</a:t>
            </a:r>
            <a:endParaRPr lang="en-US" dirty="0">
              <a:sym typeface="Wingdings" pitchFamily="2" charset="2"/>
            </a:endParaRPr>
          </a:p>
          <a:p>
            <a:pPr marL="0" indent="0">
              <a:buNone/>
            </a:pPr>
            <a:endParaRPr lang="en-US" dirty="0"/>
          </a:p>
        </p:txBody>
      </p:sp>
      <p:pic>
        <p:nvPicPr>
          <p:cNvPr id="4" name="Picture 3" descr="A cartoon of a mushroom&#10;&#10;AI-generated content may be incorrect.">
            <a:extLst>
              <a:ext uri="{FF2B5EF4-FFF2-40B4-BE49-F238E27FC236}">
                <a16:creationId xmlns:a16="http://schemas.microsoft.com/office/drawing/2014/main" id="{B9C1908A-99BB-AA81-4FEA-23D49963343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441230" y="5412937"/>
            <a:ext cx="1079938" cy="1079938"/>
          </a:xfrm>
          <a:prstGeom prst="rect">
            <a:avLst/>
          </a:prstGeom>
        </p:spPr>
      </p:pic>
      <p:pic>
        <p:nvPicPr>
          <p:cNvPr id="5" name="Picture 4" descr="A cartoon of a green bug&#10;&#10;AI-generated content may be incorrect.">
            <a:extLst>
              <a:ext uri="{FF2B5EF4-FFF2-40B4-BE49-F238E27FC236}">
                <a16:creationId xmlns:a16="http://schemas.microsoft.com/office/drawing/2014/main" id="{F55CB9E3-FEFA-0C96-5D28-B6D22B1DD73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097" b="95082" l="5158" r="92316">
                        <a14:foregroundMark x1="24000" y1="13934" x2="34000" y2="22860"/>
                        <a14:foregroundMark x1="34000" y1="22860" x2="34947" y2="24954"/>
                        <a14:foregroundMark x1="26947" y1="12113" x2="34920" y2="16219"/>
                        <a14:foregroundMark x1="38032" y1="21673" x2="39053" y2="23953"/>
                        <a14:foregroundMark x1="39053" y1="23953" x2="38842" y2="26958"/>
                        <a14:foregroundMark x1="31789" y1="28689" x2="29789" y2="36430"/>
                        <a14:foregroundMark x1="29789" y1="36430" x2="19053" y2="38525"/>
                        <a14:foregroundMark x1="19053" y1="38525" x2="11053" y2="36157"/>
                        <a14:foregroundMark x1="11053" y1="36157" x2="15579" y2="43625"/>
                        <a14:foregroundMark x1="15579" y1="43625" x2="25895" y2="43534"/>
                        <a14:foregroundMark x1="25895" y1="43534" x2="33053" y2="47632"/>
                        <a14:foregroundMark x1="33053" y1="47632" x2="34211" y2="52459"/>
                        <a14:foregroundMark x1="10526" y1="35701" x2="5158" y2="41075"/>
                        <a14:foregroundMark x1="5158" y1="41075" x2="13263" y2="45173"/>
                        <a14:foregroundMark x1="13263" y1="45173" x2="17642" y2="45631"/>
                        <a14:foregroundMark x1="30000" y1="30692" x2="30000" y2="22860"/>
                        <a14:foregroundMark x1="30000" y1="22860" x2="24737" y2="16576"/>
                        <a14:foregroundMark x1="24737" y1="16576" x2="17895" y2="12568"/>
                        <a14:foregroundMark x1="17895" y1="12568" x2="25684" y2="11020"/>
                        <a14:foregroundMark x1="38316" y1="24499" x2="47474" y2="23406"/>
                        <a14:foregroundMark x1="47474" y1="23406" x2="51528" y2="14580"/>
                        <a14:foregroundMark x1="58285" y1="10354" x2="62105" y2="11384"/>
                        <a14:foregroundMark x1="62105" y1="11384" x2="60105" y2="19126"/>
                        <a14:foregroundMark x1="60105" y1="19126" x2="54526" y2="24590"/>
                        <a14:foregroundMark x1="54526" y1="24590" x2="54947" y2="28051"/>
                        <a14:foregroundMark x1="59864" y1="5086" x2="59983" y2="4969"/>
                        <a14:foregroundMark x1="57396" y1="7514" x2="57494" y2="7417"/>
                        <a14:foregroundMark x1="61819" y1="4856" x2="62608" y2="5825"/>
                        <a14:foregroundMark x1="55263" y1="26503" x2="62947" y2="29781"/>
                        <a14:foregroundMark x1="77632" y1="28102" x2="81263" y2="27687"/>
                        <a14:foregroundMark x1="62947" y1="29781" x2="70237" y2="28948"/>
                        <a14:foregroundMark x1="81263" y1="27687" x2="77474" y2="34153"/>
                        <a14:foregroundMark x1="77474" y1="34153" x2="68947" y2="34608"/>
                        <a14:foregroundMark x1="67566" y1="38624" x2="66316" y2="42259"/>
                        <a14:foregroundMark x1="68947" y1="34608" x2="68148" y2="36933"/>
                        <a14:foregroundMark x1="66316" y1="42259" x2="71579" y2="48087"/>
                        <a14:foregroundMark x1="71579" y1="48087" x2="80105" y2="48087"/>
                        <a14:foregroundMark x1="80105" y1="48087" x2="87263" y2="51184"/>
                        <a14:foregroundMark x1="87263" y1="51184" x2="69789" y2="54827"/>
                        <a14:foregroundMark x1="69789" y1="54827" x2="68947" y2="55282"/>
                        <a14:foregroundMark x1="82211" y1="47086" x2="91053" y2="47814"/>
                        <a14:foregroundMark x1="91053" y1="47814" x2="92526" y2="55647"/>
                        <a14:foregroundMark x1="92526" y1="55647" x2="85263" y2="54372"/>
                        <a14:foregroundMark x1="78056" y1="27504" x2="85895" y2="29417"/>
                        <a14:foregroundMark x1="85895" y1="29417" x2="81895" y2="35519"/>
                        <a14:foregroundMark x1="81895" y1="35519" x2="74421" y2="37978"/>
                        <a14:foregroundMark x1="80842" y1="26321" x2="86000" y2="26685"/>
                        <a14:foregroundMark x1="31053" y1="52277" x2="17895" y2="61566"/>
                        <a14:foregroundMark x1="17895" y1="61566" x2="25263" y2="64481"/>
                        <a14:foregroundMark x1="25263" y1="64481" x2="34105" y2="56284"/>
                        <a14:foregroundMark x1="17789" y1="58652" x2="11368" y2="63388"/>
                        <a14:foregroundMark x1="11368" y1="63388" x2="21158" y2="66849"/>
                        <a14:foregroundMark x1="21158" y1="66849" x2="24526" y2="66485"/>
                        <a14:foregroundMark x1="34632" y1="60200" x2="35263" y2="68033"/>
                        <a14:foregroundMark x1="33795" y1="70447" x2="26842" y2="81876"/>
                        <a14:foregroundMark x1="26842" y1="81876" x2="26947" y2="86703"/>
                        <a14:foregroundMark x1="33791" y1="83554" x2="30632" y2="88616"/>
                        <a14:foregroundMark x1="39158" y1="74954" x2="35399" y2="80977"/>
                        <a14:foregroundMark x1="30632" y1="88616" x2="25053" y2="88616"/>
                        <a14:foregroundMark x1="39579" y1="77049" x2="48632" y2="75046"/>
                        <a14:foregroundMark x1="48632" y1="75046" x2="54947" y2="78142"/>
                        <a14:foregroundMark x1="62211" y1="75592" x2="58842" y2="82423"/>
                        <a14:foregroundMark x1="58842" y1="82423" x2="62211" y2="89526"/>
                        <a14:foregroundMark x1="62211" y1="89526" x2="57158" y2="95173"/>
                        <a14:foregroundMark x1="57158" y1="95173" x2="52632" y2="95173"/>
                        <a14:foregroundMark x1="53579" y1="81876" x2="53579" y2="88980"/>
                        <a14:foregroundMark x1="53579" y1="88980" x2="52316" y2="92896"/>
                        <a14:foregroundMark x1="59895" y1="76321" x2="68105" y2="70492"/>
                        <a14:foregroundMark x1="70526" y1="70219" x2="91789" y2="75865"/>
                        <a14:foregroundMark x1="86842" y1="72313" x2="87579" y2="79508"/>
                        <a14:foregroundMark x1="87579" y1="79508" x2="78632" y2="79235"/>
                        <a14:foregroundMark x1="78632" y1="79235" x2="72947" y2="72495"/>
                        <a14:foregroundMark x1="72947" y1="72495" x2="69789" y2="56922"/>
                        <a14:foregroundMark x1="69789" y1="56922" x2="70000" y2="56557"/>
                        <a14:foregroundMark x1="90526" y1="71858" x2="90105" y2="78871"/>
                        <a14:foregroundMark x1="90105" y1="78871" x2="89684" y2="79053"/>
                        <a14:foregroundMark x1="35158" y1="20219" x2="38842" y2="22222"/>
                        <a14:foregroundMark x1="52632" y1="17760" x2="53895" y2="10838"/>
                        <a14:foregroundMark x1="53895" y1="10838" x2="58105" y2="4645"/>
                        <a14:foregroundMark x1="58105" y1="4645" x2="63263" y2="11020"/>
                        <a14:foregroundMark x1="63263" y1="11020" x2="63263" y2="11931"/>
                        <a14:foregroundMark x1="57053" y1="10109" x2="60421" y2="4463"/>
                        <a14:foregroundMark x1="60421" y1="4463" x2="54105" y2="8743"/>
                        <a14:foregroundMark x1="54105" y1="8743" x2="54105" y2="10291"/>
                        <a14:foregroundMark x1="53579" y1="9927" x2="57368" y2="3279"/>
                        <a14:foregroundMark x1="57368" y1="3279" x2="58632" y2="3097"/>
                        <a14:foregroundMark x1="59053" y1="3188" x2="59053" y2="3188"/>
                        <a14:foregroundMark x1="59053" y1="3188" x2="64000" y2="8106"/>
                        <a14:foregroundMark x1="55263" y1="4736" x2="55474" y2="11658"/>
                        <a14:foregroundMark x1="56421" y1="10838" x2="56421" y2="8015"/>
                        <a14:foregroundMark x1="61895" y1="6922" x2="64000" y2="8470"/>
                        <a14:foregroundMark x1="56211" y1="7468" x2="57474" y2="9016"/>
                        <a14:foregroundMark x1="53684" y1="8561" x2="54421" y2="11384"/>
                        <a14:backgroundMark x1="36000" y1="17122" x2="38000" y2="19945"/>
                        <a14:backgroundMark x1="35158" y1="16120" x2="37227" y2="19558"/>
                        <a14:backgroundMark x1="52526" y1="11748" x2="52526" y2="13479"/>
                        <a14:backgroundMark x1="52526" y1="12386" x2="52417" y2="11769"/>
                        <a14:backgroundMark x1="52587" y1="11737" x2="51053" y2="14390"/>
                        <a14:backgroundMark x1="49684" y1="15665" x2="51263" y2="10109"/>
                        <a14:backgroundMark x1="61820" y1="3590" x2="77263" y2="2641"/>
                        <a14:backgroundMark x1="52405" y1="10695" x2="50842" y2="11202"/>
                        <a14:backgroundMark x1="59072" y1="8535" x2="59227" y2="8485"/>
                        <a14:backgroundMark x1="77263" y1="2641" x2="64897" y2="6648"/>
                        <a14:backgroundMark x1="64152" y1="8356" x2="67053" y2="9472"/>
                        <a14:backgroundMark x1="26632" y1="67760" x2="32421" y2="68944"/>
                        <a14:backgroundMark x1="34632" y1="69308" x2="33579" y2="70310"/>
                        <a14:backgroundMark x1="33684" y1="68488" x2="35474" y2="69399"/>
                        <a14:backgroundMark x1="35474" y1="69308" x2="35474" y2="69308"/>
                        <a14:backgroundMark x1="35684" y1="81056" x2="34632" y2="83789"/>
                        <a14:backgroundMark x1="70421" y1="28689" x2="77474" y2="28324"/>
                        <a14:backgroundMark x1="66316" y1="37523" x2="67579" y2="38616"/>
                        <a14:backgroundMark x1="17368" y1="45993" x2="22526" y2="46175"/>
                      </a14:backgroundRemoval>
                    </a14:imgEffect>
                  </a14:imgLayer>
                </a14:imgProps>
              </a:ext>
              <a:ext uri="{837473B0-CC2E-450A-ABE3-18F120FF3D39}">
                <a1611:picAttrSrcUrl xmlns:a1611="http://schemas.microsoft.com/office/drawing/2016/11/main" r:id="rId9"/>
              </a:ext>
            </a:extLst>
          </a:blip>
          <a:stretch>
            <a:fillRect/>
          </a:stretch>
        </p:blipFill>
        <p:spPr>
          <a:xfrm>
            <a:off x="1363522" y="3669217"/>
            <a:ext cx="1235353" cy="1427808"/>
          </a:xfrm>
          <a:prstGeom prst="rect">
            <a:avLst/>
          </a:prstGeom>
        </p:spPr>
      </p:pic>
    </p:spTree>
    <p:extLst>
      <p:ext uri="{BB962C8B-B14F-4D97-AF65-F5344CB8AC3E}">
        <p14:creationId xmlns:p14="http://schemas.microsoft.com/office/powerpoint/2010/main" val="642028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CEA58-7E52-4934-1D3D-04AF25BBAD40}"/>
              </a:ext>
            </a:extLst>
          </p:cNvPr>
          <p:cNvSpPr>
            <a:spLocks noGrp="1"/>
          </p:cNvSpPr>
          <p:nvPr>
            <p:ph type="title"/>
          </p:nvPr>
        </p:nvSpPr>
        <p:spPr>
          <a:xfrm>
            <a:off x="573157" y="396590"/>
            <a:ext cx="4196024" cy="3032410"/>
          </a:xfrm>
        </p:spPr>
        <p:txBody>
          <a:bodyPr>
            <a:normAutofit/>
          </a:bodyPr>
          <a:lstStyle/>
          <a:p>
            <a:r>
              <a:rPr lang="en-US" sz="4000" dirty="0"/>
              <a:t>Statistical and visualization methods for feature tables</a:t>
            </a:r>
          </a:p>
        </p:txBody>
      </p:sp>
      <p:pic>
        <p:nvPicPr>
          <p:cNvPr id="7" name="New picture">
            <a:extLst>
              <a:ext uri="{FF2B5EF4-FFF2-40B4-BE49-F238E27FC236}">
                <a16:creationId xmlns:a16="http://schemas.microsoft.com/office/drawing/2014/main" id="{51991722-FBD9-98DD-E833-1253615068DE}"/>
              </a:ext>
            </a:extLst>
          </p:cNvPr>
          <p:cNvPicPr>
            <a:picLocks noGrp="1"/>
          </p:cNvPicPr>
          <p:nvPr>
            <p:ph idx="1"/>
          </p:nvPr>
        </p:nvPicPr>
        <p:blipFill>
          <a:blip r:embed="rId3"/>
          <a:stretch>
            <a:fillRect/>
          </a:stretch>
        </p:blipFill>
        <p:spPr>
          <a:xfrm>
            <a:off x="5226711" y="692425"/>
            <a:ext cx="6392132" cy="5473149"/>
          </a:xfrm>
          <a:prstGeom prst="rect">
            <a:avLst/>
          </a:prstGeom>
        </p:spPr>
      </p:pic>
      <p:pic>
        <p:nvPicPr>
          <p:cNvPr id="11" name="Picture 10" descr="A close-up of a text&#10;&#10;AI-generated content may be incorrect.">
            <a:extLst>
              <a:ext uri="{FF2B5EF4-FFF2-40B4-BE49-F238E27FC236}">
                <a16:creationId xmlns:a16="http://schemas.microsoft.com/office/drawing/2014/main" id="{3E18A925-0CF3-52A5-184F-75C529647CCC}"/>
              </a:ext>
            </a:extLst>
          </p:cNvPr>
          <p:cNvPicPr>
            <a:picLocks noChangeAspect="1"/>
          </p:cNvPicPr>
          <p:nvPr/>
        </p:nvPicPr>
        <p:blipFill>
          <a:blip r:embed="rId4"/>
          <a:stretch>
            <a:fillRect/>
          </a:stretch>
        </p:blipFill>
        <p:spPr>
          <a:xfrm>
            <a:off x="573157" y="3770132"/>
            <a:ext cx="4041636" cy="2260973"/>
          </a:xfrm>
          <a:prstGeom prst="rect">
            <a:avLst/>
          </a:prstGeom>
        </p:spPr>
      </p:pic>
    </p:spTree>
    <p:extLst>
      <p:ext uri="{BB962C8B-B14F-4D97-AF65-F5344CB8AC3E}">
        <p14:creationId xmlns:p14="http://schemas.microsoft.com/office/powerpoint/2010/main" val="30834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B44F-D1B0-293A-C9A9-D093B98B7C89}"/>
              </a:ext>
            </a:extLst>
          </p:cNvPr>
          <p:cNvSpPr>
            <a:spLocks noGrp="1"/>
          </p:cNvSpPr>
          <p:nvPr>
            <p:ph type="title"/>
          </p:nvPr>
        </p:nvSpPr>
        <p:spPr/>
        <p:txBody>
          <a:bodyPr/>
          <a:lstStyle/>
          <a:p>
            <a:pPr algn="ctr"/>
            <a:r>
              <a:rPr lang="en-US" dirty="0"/>
              <a:t>Other Helpful Resources</a:t>
            </a:r>
          </a:p>
        </p:txBody>
      </p:sp>
      <p:pic>
        <p:nvPicPr>
          <p:cNvPr id="5" name="Content Placeholder 4" descr="A logo of a tree&#10;&#10;AI-generated content may be incorrect.">
            <a:extLst>
              <a:ext uri="{FF2B5EF4-FFF2-40B4-BE49-F238E27FC236}">
                <a16:creationId xmlns:a16="http://schemas.microsoft.com/office/drawing/2014/main" id="{DE9E45DA-725D-C4AB-4EE4-BDEFF47F1BC8}"/>
              </a:ext>
            </a:extLst>
          </p:cNvPr>
          <p:cNvPicPr>
            <a:picLocks noGrp="1" noChangeAspect="1"/>
          </p:cNvPicPr>
          <p:nvPr>
            <p:ph idx="1"/>
          </p:nvPr>
        </p:nvPicPr>
        <p:blipFill>
          <a:blip r:embed="rId3"/>
          <a:stretch>
            <a:fillRect/>
          </a:stretch>
        </p:blipFill>
        <p:spPr>
          <a:xfrm>
            <a:off x="855008" y="1797470"/>
            <a:ext cx="4368800" cy="3708400"/>
          </a:xfrm>
        </p:spPr>
      </p:pic>
      <p:sp>
        <p:nvSpPr>
          <p:cNvPr id="7" name="TextBox 6">
            <a:extLst>
              <a:ext uri="{FF2B5EF4-FFF2-40B4-BE49-F238E27FC236}">
                <a16:creationId xmlns:a16="http://schemas.microsoft.com/office/drawing/2014/main" id="{A09D81CB-FFC5-C14C-F206-925337D27CCB}"/>
              </a:ext>
            </a:extLst>
          </p:cNvPr>
          <p:cNvSpPr txBox="1"/>
          <p:nvPr/>
        </p:nvSpPr>
        <p:spPr>
          <a:xfrm>
            <a:off x="1484591" y="5612651"/>
            <a:ext cx="3109633" cy="646331"/>
          </a:xfrm>
          <a:prstGeom prst="rect">
            <a:avLst/>
          </a:prstGeom>
          <a:noFill/>
        </p:spPr>
        <p:txBody>
          <a:bodyPr wrap="square">
            <a:spAutoFit/>
          </a:bodyPr>
          <a:lstStyle/>
          <a:p>
            <a:r>
              <a:rPr lang="en-US" dirty="0">
                <a:hlinkClick r:id="rId4"/>
              </a:rPr>
              <a:t>https://www.data-to-viz.com/</a:t>
            </a:r>
            <a:endParaRPr lang="en-US" dirty="0"/>
          </a:p>
          <a:p>
            <a:endParaRPr lang="en-US" dirty="0"/>
          </a:p>
        </p:txBody>
      </p:sp>
      <p:sp>
        <p:nvSpPr>
          <p:cNvPr id="9" name="TextBox 8">
            <a:extLst>
              <a:ext uri="{FF2B5EF4-FFF2-40B4-BE49-F238E27FC236}">
                <a16:creationId xmlns:a16="http://schemas.microsoft.com/office/drawing/2014/main" id="{FB0EBECE-AFA6-044C-CDC4-51349A7A8461}"/>
              </a:ext>
            </a:extLst>
          </p:cNvPr>
          <p:cNvSpPr txBox="1"/>
          <p:nvPr/>
        </p:nvSpPr>
        <p:spPr>
          <a:xfrm>
            <a:off x="7150474" y="5612651"/>
            <a:ext cx="3701303" cy="646331"/>
          </a:xfrm>
          <a:prstGeom prst="rect">
            <a:avLst/>
          </a:prstGeom>
          <a:noFill/>
        </p:spPr>
        <p:txBody>
          <a:bodyPr wrap="square">
            <a:spAutoFit/>
          </a:bodyPr>
          <a:lstStyle/>
          <a:p>
            <a:r>
              <a:rPr lang="en-US" dirty="0">
                <a:hlinkClick r:id="rId5"/>
              </a:rPr>
              <a:t>https://moderndive.com/index.html</a:t>
            </a:r>
            <a:endParaRPr lang="en-US" dirty="0"/>
          </a:p>
          <a:p>
            <a:endParaRPr lang="en-US" dirty="0"/>
          </a:p>
        </p:txBody>
      </p:sp>
      <p:pic>
        <p:nvPicPr>
          <p:cNvPr id="11" name="Picture 10" descr="A blue text with a white background&#10;&#10;AI-generated content may be incorrect.">
            <a:extLst>
              <a:ext uri="{FF2B5EF4-FFF2-40B4-BE49-F238E27FC236}">
                <a16:creationId xmlns:a16="http://schemas.microsoft.com/office/drawing/2014/main" id="{8A121766-1C08-C3EC-729E-DFD449D97DDE}"/>
              </a:ext>
            </a:extLst>
          </p:cNvPr>
          <p:cNvPicPr>
            <a:picLocks noChangeAspect="1"/>
          </p:cNvPicPr>
          <p:nvPr/>
        </p:nvPicPr>
        <p:blipFill>
          <a:blip r:embed="rId6"/>
          <a:stretch>
            <a:fillRect/>
          </a:stretch>
        </p:blipFill>
        <p:spPr>
          <a:xfrm>
            <a:off x="6295092" y="2914650"/>
            <a:ext cx="5041900" cy="1028700"/>
          </a:xfrm>
          <a:prstGeom prst="rect">
            <a:avLst/>
          </a:prstGeom>
        </p:spPr>
      </p:pic>
    </p:spTree>
    <p:extLst>
      <p:ext uri="{BB962C8B-B14F-4D97-AF65-F5344CB8AC3E}">
        <p14:creationId xmlns:p14="http://schemas.microsoft.com/office/powerpoint/2010/main" val="102790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6CF6E-114B-7881-CD83-C059BFBBC031}"/>
              </a:ext>
            </a:extLst>
          </p:cNvPr>
          <p:cNvSpPr>
            <a:spLocks noGrp="1"/>
          </p:cNvSpPr>
          <p:nvPr>
            <p:ph type="title"/>
          </p:nvPr>
        </p:nvSpPr>
        <p:spPr/>
        <p:txBody>
          <a:bodyPr/>
          <a:lstStyle/>
          <a:p>
            <a:pPr algn="ctr"/>
            <a:r>
              <a:rPr lang="en-US" dirty="0"/>
              <a:t>What we will be doing today</a:t>
            </a:r>
          </a:p>
        </p:txBody>
      </p:sp>
      <p:sp>
        <p:nvSpPr>
          <p:cNvPr id="3" name="Content Placeholder 2">
            <a:extLst>
              <a:ext uri="{FF2B5EF4-FFF2-40B4-BE49-F238E27FC236}">
                <a16:creationId xmlns:a16="http://schemas.microsoft.com/office/drawing/2014/main" id="{B2B864F2-6E0A-183B-25C1-C06C45F96997}"/>
              </a:ext>
            </a:extLst>
          </p:cNvPr>
          <p:cNvSpPr>
            <a:spLocks noGrp="1"/>
          </p:cNvSpPr>
          <p:nvPr>
            <p:ph idx="1"/>
          </p:nvPr>
        </p:nvSpPr>
        <p:spPr>
          <a:xfrm>
            <a:off x="838200" y="2013884"/>
            <a:ext cx="10515600" cy="4351338"/>
          </a:xfrm>
        </p:spPr>
        <p:txBody>
          <a:bodyPr/>
          <a:lstStyle/>
          <a:p>
            <a:pPr marL="514350" indent="-514350">
              <a:buFont typeface="+mj-lt"/>
              <a:buAutoNum type="arabicPeriod"/>
            </a:pPr>
            <a:r>
              <a:rPr lang="en-US" b="1" dirty="0">
                <a:solidFill>
                  <a:schemeClr val="accent6"/>
                </a:solidFill>
              </a:rPr>
              <a:t>Taxonomic composition and abundance </a:t>
            </a:r>
            <a:r>
              <a:rPr lang="en-US" dirty="0"/>
              <a:t>for 16S and ITS data using the DADA2 pipeline</a:t>
            </a:r>
          </a:p>
          <a:p>
            <a:pPr marL="514350" indent="-514350">
              <a:buFont typeface="+mj-lt"/>
              <a:buAutoNum type="arabicPeriod"/>
            </a:pPr>
            <a:endParaRPr lang="en-US" dirty="0"/>
          </a:p>
          <a:p>
            <a:pPr marL="514350" indent="-514350">
              <a:buFont typeface="+mj-lt"/>
              <a:buAutoNum type="arabicPeriod"/>
            </a:pPr>
            <a:r>
              <a:rPr lang="en-US" b="1" dirty="0">
                <a:solidFill>
                  <a:schemeClr val="accent6"/>
                </a:solidFill>
              </a:rPr>
              <a:t>Predictive</a:t>
            </a:r>
            <a:r>
              <a:rPr lang="en-US" dirty="0">
                <a:solidFill>
                  <a:schemeClr val="accent6"/>
                </a:solidFill>
              </a:rPr>
              <a:t> </a:t>
            </a:r>
            <a:r>
              <a:rPr lang="en-US" b="1" dirty="0">
                <a:solidFill>
                  <a:schemeClr val="accent6"/>
                </a:solidFill>
              </a:rPr>
              <a:t>functional analysis </a:t>
            </a:r>
            <a:r>
              <a:rPr lang="en-US" dirty="0"/>
              <a:t>on ITS data using </a:t>
            </a:r>
            <a:r>
              <a:rPr lang="en-US" dirty="0" err="1"/>
              <a:t>FUNGuild</a:t>
            </a:r>
            <a:endParaRPr lang="en-US" dirty="0"/>
          </a:p>
        </p:txBody>
      </p:sp>
    </p:spTree>
    <p:extLst>
      <p:ext uri="{BB962C8B-B14F-4D97-AF65-F5344CB8AC3E}">
        <p14:creationId xmlns:p14="http://schemas.microsoft.com/office/powerpoint/2010/main" val="2356786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EA85B-9F43-58DD-B12D-EE0397CDC88C}"/>
              </a:ext>
            </a:extLst>
          </p:cNvPr>
          <p:cNvSpPr>
            <a:spLocks noGrp="1"/>
          </p:cNvSpPr>
          <p:nvPr>
            <p:ph type="title"/>
          </p:nvPr>
        </p:nvSpPr>
        <p:spPr>
          <a:xfrm>
            <a:off x="838200" y="557189"/>
            <a:ext cx="3374136" cy="5567891"/>
          </a:xfrm>
        </p:spPr>
        <p:txBody>
          <a:bodyPr>
            <a:normAutofit/>
          </a:bodyPr>
          <a:lstStyle/>
          <a:p>
            <a:r>
              <a:rPr lang="en-US" sz="4000"/>
              <a:t>Workshop Objectives</a:t>
            </a:r>
          </a:p>
        </p:txBody>
      </p:sp>
      <p:graphicFrame>
        <p:nvGraphicFramePr>
          <p:cNvPr id="5" name="Content Placeholder 2">
            <a:extLst>
              <a:ext uri="{FF2B5EF4-FFF2-40B4-BE49-F238E27FC236}">
                <a16:creationId xmlns:a16="http://schemas.microsoft.com/office/drawing/2014/main" id="{45168BC8-92F2-6D02-F006-3DF289FEF1F7}"/>
              </a:ext>
            </a:extLst>
          </p:cNvPr>
          <p:cNvGraphicFramePr>
            <a:graphicFrameLocks noGrp="1"/>
          </p:cNvGraphicFramePr>
          <p:nvPr>
            <p:ph idx="1"/>
            <p:extLst>
              <p:ext uri="{D42A27DB-BD31-4B8C-83A1-F6EECF244321}">
                <p14:modId xmlns:p14="http://schemas.microsoft.com/office/powerpoint/2010/main" val="355105438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9621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480C-7B8D-361E-B75A-ABCEB27A2BF5}"/>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ABDC414D-F818-24AF-C396-309A761FB0F3}"/>
              </a:ext>
            </a:extLst>
          </p:cNvPr>
          <p:cNvSpPr>
            <a:spLocks noGrp="1"/>
          </p:cNvSpPr>
          <p:nvPr>
            <p:ph idx="1"/>
          </p:nvPr>
        </p:nvSpPr>
        <p:spPr>
          <a:xfrm>
            <a:off x="691421" y="1840615"/>
            <a:ext cx="10809157" cy="4351338"/>
          </a:xfrm>
        </p:spPr>
        <p:txBody>
          <a:bodyPr>
            <a:normAutofit fontScale="85000" lnSpcReduction="20000"/>
          </a:bodyPr>
          <a:lstStyle/>
          <a:p>
            <a:r>
              <a:rPr lang="en-US" dirty="0"/>
              <a:t>Callahan, B., McMurdie, P., Rosen, M. </a:t>
            </a:r>
            <a:r>
              <a:rPr lang="en-US" i="1" dirty="0"/>
              <a:t>et al.</a:t>
            </a:r>
            <a:r>
              <a:rPr lang="en-US" dirty="0"/>
              <a:t> DADA2: High-resolution sample inference from Illumina amplicon data. </a:t>
            </a:r>
            <a:r>
              <a:rPr lang="en-US" i="1" dirty="0"/>
              <a:t>Nat Methods</a:t>
            </a:r>
            <a:r>
              <a:rPr lang="en-US" dirty="0"/>
              <a:t> </a:t>
            </a:r>
            <a:r>
              <a:rPr lang="en-US" b="1" dirty="0"/>
              <a:t>13</a:t>
            </a:r>
            <a:r>
              <a:rPr lang="en-US" dirty="0"/>
              <a:t>, 581–583 (2016). </a:t>
            </a:r>
            <a:r>
              <a:rPr lang="en-US" dirty="0">
                <a:hlinkClick r:id="rId2"/>
              </a:rPr>
              <a:t>https://doi.org/10.1038/nmeth.3869</a:t>
            </a:r>
            <a:endParaRPr lang="en-US" dirty="0"/>
          </a:p>
          <a:p>
            <a:r>
              <a:rPr lang="en-US" dirty="0"/>
              <a:t>Yong-Xin Liu, Yuan Qin, Tong Chen, </a:t>
            </a:r>
            <a:r>
              <a:rPr lang="en-US" dirty="0" err="1"/>
              <a:t>Meiping</a:t>
            </a:r>
            <a:r>
              <a:rPr lang="en-US" dirty="0"/>
              <a:t> Lu, </a:t>
            </a:r>
            <a:r>
              <a:rPr lang="en-US" dirty="0" err="1"/>
              <a:t>Xubo</a:t>
            </a:r>
            <a:r>
              <a:rPr lang="en-US" dirty="0"/>
              <a:t> Qian, </a:t>
            </a:r>
            <a:r>
              <a:rPr lang="en-US" dirty="0" err="1"/>
              <a:t>Xiaoxuan</a:t>
            </a:r>
            <a:r>
              <a:rPr lang="en-US" dirty="0"/>
              <a:t> Guo, Yang Bai, A practical guide to amplicon and metagenomic analysis of microbiome data, </a:t>
            </a:r>
            <a:r>
              <a:rPr lang="en-US" i="1" dirty="0"/>
              <a:t>Protein &amp; Cell</a:t>
            </a:r>
            <a:r>
              <a:rPr lang="en-US" dirty="0"/>
              <a:t>, Volume 12, Issue 5, May 2021, Pages 315–330, </a:t>
            </a:r>
            <a:r>
              <a:rPr lang="en-US" dirty="0">
                <a:hlinkClick r:id="rId3"/>
              </a:rPr>
              <a:t>https://doi.org/10.1007/s13238-020-00724-8</a:t>
            </a:r>
            <a:endParaRPr lang="en-US" dirty="0"/>
          </a:p>
          <a:p>
            <a:r>
              <a:rPr lang="en-US" dirty="0"/>
              <a:t>Knight, R., </a:t>
            </a:r>
            <a:r>
              <a:rPr lang="en-US" dirty="0" err="1"/>
              <a:t>Vrbanac</a:t>
            </a:r>
            <a:r>
              <a:rPr lang="en-US" dirty="0"/>
              <a:t>, A., Taylor, B.C. </a:t>
            </a:r>
            <a:r>
              <a:rPr lang="en-US" i="1" dirty="0"/>
              <a:t>et al.</a:t>
            </a:r>
            <a:r>
              <a:rPr lang="en-US" dirty="0"/>
              <a:t> Best practices for </a:t>
            </a:r>
            <a:r>
              <a:rPr lang="en-US" dirty="0" err="1"/>
              <a:t>analysing</a:t>
            </a:r>
            <a:r>
              <a:rPr lang="en-US" dirty="0"/>
              <a:t> microbiomes. </a:t>
            </a:r>
            <a:r>
              <a:rPr lang="en-US" i="1" dirty="0"/>
              <a:t>Nat Rev </a:t>
            </a:r>
            <a:r>
              <a:rPr lang="en-US" i="1" dirty="0" err="1"/>
              <a:t>Microbiol</a:t>
            </a:r>
            <a:r>
              <a:rPr lang="en-US" dirty="0"/>
              <a:t> </a:t>
            </a:r>
            <a:r>
              <a:rPr lang="en-US" b="1" dirty="0"/>
              <a:t>16</a:t>
            </a:r>
            <a:r>
              <a:rPr lang="en-US" dirty="0"/>
              <a:t>, 410–422 (2018). </a:t>
            </a:r>
            <a:r>
              <a:rPr lang="en-US" dirty="0">
                <a:hlinkClick r:id="rId4"/>
              </a:rPr>
              <a:t>https://doi.org/10.1038/s41579-018-0029-9</a:t>
            </a:r>
            <a:endParaRPr lang="en-US" dirty="0"/>
          </a:p>
          <a:p>
            <a:r>
              <a:rPr lang="en-US" dirty="0"/>
              <a:t>Anuj Kumar Gupta, UD Gupta, Chapter 20 - Next generation sequencing and its applications, Editor(s): Ashish S. Verma, Anchal Singh, Animal Biotechnology (Second Edition), Academic Press, 2020, Pages 395-421, ISBN 9780128117101, </a:t>
            </a:r>
            <a:r>
              <a:rPr lang="en-US" dirty="0">
                <a:hlinkClick r:id="rId5"/>
              </a:rPr>
              <a:t>https://doi.org/10.1016/B978-0-12-811710-1.00018-5</a:t>
            </a:r>
            <a:endParaRPr lang="en-US" dirty="0"/>
          </a:p>
          <a:p>
            <a:endParaRPr lang="en-US" dirty="0"/>
          </a:p>
          <a:p>
            <a:endParaRPr lang="en-US" dirty="0"/>
          </a:p>
        </p:txBody>
      </p:sp>
    </p:spTree>
    <p:extLst>
      <p:ext uri="{BB962C8B-B14F-4D97-AF65-F5344CB8AC3E}">
        <p14:creationId xmlns:p14="http://schemas.microsoft.com/office/powerpoint/2010/main" val="2601821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C2C6-6BB2-94D4-2C1B-5F45515D5875}"/>
              </a:ext>
            </a:extLst>
          </p:cNvPr>
          <p:cNvSpPr>
            <a:spLocks noGrp="1"/>
          </p:cNvSpPr>
          <p:nvPr>
            <p:ph type="title"/>
          </p:nvPr>
        </p:nvSpPr>
        <p:spPr/>
        <p:txBody>
          <a:bodyPr>
            <a:normAutofit/>
          </a:bodyPr>
          <a:lstStyle/>
          <a:p>
            <a:pPr algn="ctr"/>
            <a:r>
              <a:rPr lang="en-US" sz="3600" dirty="0"/>
              <a:t>Processing Amplicon vs. Metagenome</a:t>
            </a:r>
          </a:p>
        </p:txBody>
      </p:sp>
      <p:pic>
        <p:nvPicPr>
          <p:cNvPr id="5" name="New picture">
            <a:extLst>
              <a:ext uri="{FF2B5EF4-FFF2-40B4-BE49-F238E27FC236}">
                <a16:creationId xmlns:a16="http://schemas.microsoft.com/office/drawing/2014/main" id="{7141388D-EDD6-B19D-2661-19069A685680}"/>
              </a:ext>
            </a:extLst>
          </p:cNvPr>
          <p:cNvPicPr>
            <a:picLocks noGrp="1"/>
          </p:cNvPicPr>
          <p:nvPr>
            <p:ph idx="1"/>
          </p:nvPr>
        </p:nvPicPr>
        <p:blipFill>
          <a:blip r:embed="rId3"/>
          <a:stretch>
            <a:fillRect/>
          </a:stretch>
        </p:blipFill>
        <p:spPr>
          <a:xfrm>
            <a:off x="2180308" y="1690688"/>
            <a:ext cx="7831383" cy="4699855"/>
          </a:xfrm>
          <a:prstGeom prst="rect">
            <a:avLst/>
          </a:prstGeom>
        </p:spPr>
      </p:pic>
    </p:spTree>
    <p:extLst>
      <p:ext uri="{BB962C8B-B14F-4D97-AF65-F5344CB8AC3E}">
        <p14:creationId xmlns:p14="http://schemas.microsoft.com/office/powerpoint/2010/main" val="3989832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mplicon Sequencing - an overview | ScienceDirect Topics">
            <a:extLst>
              <a:ext uri="{FF2B5EF4-FFF2-40B4-BE49-F238E27FC236}">
                <a16:creationId xmlns:a16="http://schemas.microsoft.com/office/drawing/2014/main" id="{A61513CF-DA7E-A161-D633-F376C1E3B8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6667" y="293251"/>
            <a:ext cx="7958666" cy="627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842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DF2B-358C-1A4E-3CB9-848150A4CBC7}"/>
              </a:ext>
            </a:extLst>
          </p:cNvPr>
          <p:cNvSpPr>
            <a:spLocks noGrp="1"/>
          </p:cNvSpPr>
          <p:nvPr>
            <p:ph type="title"/>
          </p:nvPr>
        </p:nvSpPr>
        <p:spPr/>
        <p:txBody>
          <a:bodyPr/>
          <a:lstStyle/>
          <a:p>
            <a:pPr algn="ctr"/>
            <a:r>
              <a:rPr lang="en-US" dirty="0"/>
              <a:t>What is Amplicon Sequencing?</a:t>
            </a:r>
          </a:p>
        </p:txBody>
      </p:sp>
      <p:sp>
        <p:nvSpPr>
          <p:cNvPr id="3" name="Content Placeholder 2">
            <a:extLst>
              <a:ext uri="{FF2B5EF4-FFF2-40B4-BE49-F238E27FC236}">
                <a16:creationId xmlns:a16="http://schemas.microsoft.com/office/drawing/2014/main" id="{68CB8500-F06C-EBBF-3720-69182C4AB181}"/>
              </a:ext>
            </a:extLst>
          </p:cNvPr>
          <p:cNvSpPr>
            <a:spLocks noGrp="1"/>
          </p:cNvSpPr>
          <p:nvPr>
            <p:ph idx="1"/>
          </p:nvPr>
        </p:nvSpPr>
        <p:spPr>
          <a:xfrm>
            <a:off x="838200" y="1825625"/>
            <a:ext cx="4784834" cy="4351338"/>
          </a:xfrm>
        </p:spPr>
        <p:txBody>
          <a:bodyPr/>
          <a:lstStyle/>
          <a:p>
            <a:r>
              <a:rPr lang="en-US" dirty="0"/>
              <a:t>Used to identify</a:t>
            </a:r>
            <a:r>
              <a:rPr lang="en-US" dirty="0">
                <a:solidFill>
                  <a:schemeClr val="accent6"/>
                </a:solidFill>
              </a:rPr>
              <a:t> </a:t>
            </a:r>
            <a:r>
              <a:rPr lang="en-US" b="1" dirty="0">
                <a:solidFill>
                  <a:schemeClr val="accent6"/>
                </a:solidFill>
              </a:rPr>
              <a:t>bacteria</a:t>
            </a:r>
            <a:r>
              <a:rPr lang="en-US" dirty="0">
                <a:solidFill>
                  <a:schemeClr val="accent6"/>
                </a:solidFill>
              </a:rPr>
              <a:t> </a:t>
            </a:r>
            <a:r>
              <a:rPr lang="en-US" dirty="0"/>
              <a:t>and/or </a:t>
            </a:r>
            <a:r>
              <a:rPr lang="en-US" b="1" dirty="0">
                <a:solidFill>
                  <a:schemeClr val="accent6"/>
                </a:solidFill>
              </a:rPr>
              <a:t>fungi</a:t>
            </a:r>
            <a:r>
              <a:rPr lang="en-US" dirty="0">
                <a:solidFill>
                  <a:schemeClr val="accent5"/>
                </a:solidFill>
              </a:rPr>
              <a:t> </a:t>
            </a:r>
            <a:r>
              <a:rPr lang="en-US" dirty="0"/>
              <a:t>present in a sample</a:t>
            </a:r>
          </a:p>
          <a:p>
            <a:r>
              <a:rPr lang="en-US" dirty="0"/>
              <a:t>Focuses on specific regions of DNA or RNA within a sample</a:t>
            </a:r>
          </a:p>
          <a:p>
            <a:r>
              <a:rPr lang="en-US" dirty="0"/>
              <a:t>Involves amplifying and sequencing a particular gene or genomic region of interest</a:t>
            </a:r>
          </a:p>
          <a:p>
            <a:endParaRPr lang="en-US" dirty="0"/>
          </a:p>
          <a:p>
            <a:endParaRPr lang="en-US" dirty="0"/>
          </a:p>
        </p:txBody>
      </p:sp>
      <p:pic>
        <p:nvPicPr>
          <p:cNvPr id="5" name="Picture 2" descr="Amplicon Sequencing: Principle, Steps, Types, Uses, Diagram">
            <a:extLst>
              <a:ext uri="{FF2B5EF4-FFF2-40B4-BE49-F238E27FC236}">
                <a16:creationId xmlns:a16="http://schemas.microsoft.com/office/drawing/2014/main" id="{5C817CE3-EA16-E764-056E-576087DC32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879" r="30889" b="2027"/>
          <a:stretch>
            <a:fillRect/>
          </a:stretch>
        </p:blipFill>
        <p:spPr bwMode="auto">
          <a:xfrm>
            <a:off x="5822731" y="2261175"/>
            <a:ext cx="5877696" cy="348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919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36A66B-0960-0207-4E55-32FD35224A3E}"/>
              </a:ext>
            </a:extLst>
          </p:cNvPr>
          <p:cNvGrpSpPr/>
          <p:nvPr/>
        </p:nvGrpSpPr>
        <p:grpSpPr>
          <a:xfrm>
            <a:off x="5382358" y="2455332"/>
            <a:ext cx="6086861" cy="3386212"/>
            <a:chOff x="3052568" y="2420863"/>
            <a:chExt cx="6086861" cy="3386212"/>
          </a:xfrm>
        </p:grpSpPr>
        <p:pic>
          <p:nvPicPr>
            <p:cNvPr id="5" name="Picture 4" descr="The schema of ribosome complex and 16S rRNA gene.">
              <a:extLst>
                <a:ext uri="{FF2B5EF4-FFF2-40B4-BE49-F238E27FC236}">
                  <a16:creationId xmlns:a16="http://schemas.microsoft.com/office/drawing/2014/main" id="{E6C1E009-13C4-93DC-FF1C-B908C545CA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54" r="10353"/>
            <a:stretch>
              <a:fillRect/>
            </a:stretch>
          </p:blipFill>
          <p:spPr bwMode="auto">
            <a:xfrm>
              <a:off x="3052568" y="2420863"/>
              <a:ext cx="6086861" cy="31608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18DEFD-0848-9916-0014-F355BFE66BC7}"/>
                </a:ext>
              </a:extLst>
            </p:cNvPr>
            <p:cNvSpPr txBox="1"/>
            <p:nvPr/>
          </p:nvSpPr>
          <p:spPr>
            <a:xfrm>
              <a:off x="3052568" y="5545465"/>
              <a:ext cx="6086861" cy="261610"/>
            </a:xfrm>
            <a:prstGeom prst="rect">
              <a:avLst/>
            </a:prstGeom>
            <a:noFill/>
          </p:spPr>
          <p:txBody>
            <a:bodyPr wrap="square" rtlCol="0">
              <a:spAutoFit/>
            </a:bodyPr>
            <a:lstStyle/>
            <a:p>
              <a:pPr algn="ctr"/>
              <a:r>
                <a:rPr lang="en-US" sz="1100" dirty="0"/>
                <a:t>The schema of ribosome complex and 16S rRNA gene (Fukuda et al. 2016)</a:t>
              </a:r>
            </a:p>
          </p:txBody>
        </p:sp>
      </p:grpSp>
      <p:sp>
        <p:nvSpPr>
          <p:cNvPr id="2" name="Title 1">
            <a:extLst>
              <a:ext uri="{FF2B5EF4-FFF2-40B4-BE49-F238E27FC236}">
                <a16:creationId xmlns:a16="http://schemas.microsoft.com/office/drawing/2014/main" id="{CF4920BA-F083-6E6E-4E3D-036BA526344F}"/>
              </a:ext>
            </a:extLst>
          </p:cNvPr>
          <p:cNvSpPr>
            <a:spLocks noGrp="1"/>
          </p:cNvSpPr>
          <p:nvPr>
            <p:ph type="title"/>
          </p:nvPr>
        </p:nvSpPr>
        <p:spPr/>
        <p:txBody>
          <a:bodyPr/>
          <a:lstStyle/>
          <a:p>
            <a:pPr algn="ctr"/>
            <a:r>
              <a:rPr lang="en-US" dirty="0"/>
              <a:t>16S Amplicon Sequencing</a:t>
            </a:r>
          </a:p>
        </p:txBody>
      </p:sp>
      <p:sp>
        <p:nvSpPr>
          <p:cNvPr id="3" name="Content Placeholder 2">
            <a:extLst>
              <a:ext uri="{FF2B5EF4-FFF2-40B4-BE49-F238E27FC236}">
                <a16:creationId xmlns:a16="http://schemas.microsoft.com/office/drawing/2014/main" id="{065151B9-FC21-DECF-30ED-0D86691B2C58}"/>
              </a:ext>
            </a:extLst>
          </p:cNvPr>
          <p:cNvSpPr>
            <a:spLocks noGrp="1"/>
          </p:cNvSpPr>
          <p:nvPr>
            <p:ph idx="1"/>
          </p:nvPr>
        </p:nvSpPr>
        <p:spPr>
          <a:xfrm>
            <a:off x="838200" y="1825625"/>
            <a:ext cx="4984531" cy="4351338"/>
          </a:xfrm>
        </p:spPr>
        <p:txBody>
          <a:bodyPr>
            <a:normAutofit/>
          </a:bodyPr>
          <a:lstStyle/>
          <a:p>
            <a:r>
              <a:rPr lang="en-US" dirty="0"/>
              <a:t>16S rRNA gene region</a:t>
            </a:r>
          </a:p>
          <a:p>
            <a:pPr lvl="1"/>
            <a:r>
              <a:rPr lang="en-US" dirty="0"/>
              <a:t>Marker for identifying </a:t>
            </a:r>
            <a:r>
              <a:rPr lang="en-US" b="1" dirty="0">
                <a:solidFill>
                  <a:schemeClr val="accent6"/>
                </a:solidFill>
              </a:rPr>
              <a:t>bacteria</a:t>
            </a:r>
          </a:p>
          <a:p>
            <a:r>
              <a:rPr lang="en-US" dirty="0"/>
              <a:t>Conserved regions</a:t>
            </a:r>
          </a:p>
          <a:p>
            <a:pPr lvl="1"/>
            <a:r>
              <a:rPr lang="en-US" dirty="0"/>
              <a:t>1500 bp in length</a:t>
            </a:r>
          </a:p>
          <a:p>
            <a:r>
              <a:rPr lang="en-US" dirty="0"/>
              <a:t>Variable regions</a:t>
            </a:r>
          </a:p>
          <a:p>
            <a:pPr lvl="1"/>
            <a:r>
              <a:rPr lang="en-US" dirty="0"/>
              <a:t>V1 - 9</a:t>
            </a:r>
          </a:p>
        </p:txBody>
      </p:sp>
      <p:pic>
        <p:nvPicPr>
          <p:cNvPr id="7" name="Picture 6" descr="A cartoon of a green bug&#10;&#10;AI-generated content may be incorrect.">
            <a:extLst>
              <a:ext uri="{FF2B5EF4-FFF2-40B4-BE49-F238E27FC236}">
                <a16:creationId xmlns:a16="http://schemas.microsoft.com/office/drawing/2014/main" id="{135CD814-0F39-4B78-C8C8-938ED4C289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97" b="95082" l="5158" r="92316">
                        <a14:foregroundMark x1="24000" y1="13934" x2="34000" y2="22860"/>
                        <a14:foregroundMark x1="34000" y1="22860" x2="34947" y2="24954"/>
                        <a14:foregroundMark x1="26947" y1="12113" x2="34920" y2="16219"/>
                        <a14:foregroundMark x1="38032" y1="21673" x2="39053" y2="23953"/>
                        <a14:foregroundMark x1="39053" y1="23953" x2="38842" y2="26958"/>
                        <a14:foregroundMark x1="31789" y1="28689" x2="29789" y2="36430"/>
                        <a14:foregroundMark x1="29789" y1="36430" x2="19053" y2="38525"/>
                        <a14:foregroundMark x1="19053" y1="38525" x2="11053" y2="36157"/>
                        <a14:foregroundMark x1="11053" y1="36157" x2="15579" y2="43625"/>
                        <a14:foregroundMark x1="15579" y1="43625" x2="25895" y2="43534"/>
                        <a14:foregroundMark x1="25895" y1="43534" x2="33053" y2="47632"/>
                        <a14:foregroundMark x1="33053" y1="47632" x2="34211" y2="52459"/>
                        <a14:foregroundMark x1="10526" y1="35701" x2="5158" y2="41075"/>
                        <a14:foregroundMark x1="5158" y1="41075" x2="13263" y2="45173"/>
                        <a14:foregroundMark x1="13263" y1="45173" x2="17642" y2="45631"/>
                        <a14:foregroundMark x1="30000" y1="30692" x2="30000" y2="22860"/>
                        <a14:foregroundMark x1="30000" y1="22860" x2="24737" y2="16576"/>
                        <a14:foregroundMark x1="24737" y1="16576" x2="17895" y2="12568"/>
                        <a14:foregroundMark x1="17895" y1="12568" x2="25684" y2="11020"/>
                        <a14:foregroundMark x1="38316" y1="24499" x2="47474" y2="23406"/>
                        <a14:foregroundMark x1="47474" y1="23406" x2="51528" y2="14580"/>
                        <a14:foregroundMark x1="58285" y1="10354" x2="62105" y2="11384"/>
                        <a14:foregroundMark x1="62105" y1="11384" x2="60105" y2="19126"/>
                        <a14:foregroundMark x1="60105" y1="19126" x2="54526" y2="24590"/>
                        <a14:foregroundMark x1="54526" y1="24590" x2="54947" y2="28051"/>
                        <a14:foregroundMark x1="59864" y1="5086" x2="59983" y2="4969"/>
                        <a14:foregroundMark x1="57396" y1="7514" x2="57494" y2="7417"/>
                        <a14:foregroundMark x1="61819" y1="4856" x2="62608" y2="5825"/>
                        <a14:foregroundMark x1="55263" y1="26503" x2="62947" y2="29781"/>
                        <a14:foregroundMark x1="77632" y1="28102" x2="81263" y2="27687"/>
                        <a14:foregroundMark x1="62947" y1="29781" x2="70237" y2="28948"/>
                        <a14:foregroundMark x1="81263" y1="27687" x2="77474" y2="34153"/>
                        <a14:foregroundMark x1="77474" y1="34153" x2="68947" y2="34608"/>
                        <a14:foregroundMark x1="67566" y1="38624" x2="66316" y2="42259"/>
                        <a14:foregroundMark x1="68947" y1="34608" x2="68148" y2="36933"/>
                        <a14:foregroundMark x1="66316" y1="42259" x2="71579" y2="48087"/>
                        <a14:foregroundMark x1="71579" y1="48087" x2="80105" y2="48087"/>
                        <a14:foregroundMark x1="80105" y1="48087" x2="87263" y2="51184"/>
                        <a14:foregroundMark x1="87263" y1="51184" x2="69789" y2="54827"/>
                        <a14:foregroundMark x1="69789" y1="54827" x2="68947" y2="55282"/>
                        <a14:foregroundMark x1="82211" y1="47086" x2="91053" y2="47814"/>
                        <a14:foregroundMark x1="91053" y1="47814" x2="92526" y2="55647"/>
                        <a14:foregroundMark x1="92526" y1="55647" x2="85263" y2="54372"/>
                        <a14:foregroundMark x1="78056" y1="27504" x2="85895" y2="29417"/>
                        <a14:foregroundMark x1="85895" y1="29417" x2="81895" y2="35519"/>
                        <a14:foregroundMark x1="81895" y1="35519" x2="74421" y2="37978"/>
                        <a14:foregroundMark x1="80842" y1="26321" x2="86000" y2="26685"/>
                        <a14:foregroundMark x1="31053" y1="52277" x2="17895" y2="61566"/>
                        <a14:foregroundMark x1="17895" y1="61566" x2="25263" y2="64481"/>
                        <a14:foregroundMark x1="25263" y1="64481" x2="34105" y2="56284"/>
                        <a14:foregroundMark x1="17789" y1="58652" x2="11368" y2="63388"/>
                        <a14:foregroundMark x1="11368" y1="63388" x2="21158" y2="66849"/>
                        <a14:foregroundMark x1="21158" y1="66849" x2="24526" y2="66485"/>
                        <a14:foregroundMark x1="34632" y1="60200" x2="35263" y2="68033"/>
                        <a14:foregroundMark x1="33795" y1="70447" x2="26842" y2="81876"/>
                        <a14:foregroundMark x1="26842" y1="81876" x2="26947" y2="86703"/>
                        <a14:foregroundMark x1="33791" y1="83554" x2="30632" y2="88616"/>
                        <a14:foregroundMark x1="39158" y1="74954" x2="35399" y2="80977"/>
                        <a14:foregroundMark x1="30632" y1="88616" x2="25053" y2="88616"/>
                        <a14:foregroundMark x1="39579" y1="77049" x2="48632" y2="75046"/>
                        <a14:foregroundMark x1="48632" y1="75046" x2="54947" y2="78142"/>
                        <a14:foregroundMark x1="62211" y1="75592" x2="58842" y2="82423"/>
                        <a14:foregroundMark x1="58842" y1="82423" x2="62211" y2="89526"/>
                        <a14:foregroundMark x1="62211" y1="89526" x2="57158" y2="95173"/>
                        <a14:foregroundMark x1="57158" y1="95173" x2="52632" y2="95173"/>
                        <a14:foregroundMark x1="53579" y1="81876" x2="53579" y2="88980"/>
                        <a14:foregroundMark x1="53579" y1="88980" x2="52316" y2="92896"/>
                        <a14:foregroundMark x1="59895" y1="76321" x2="68105" y2="70492"/>
                        <a14:foregroundMark x1="70526" y1="70219" x2="91789" y2="75865"/>
                        <a14:foregroundMark x1="86842" y1="72313" x2="87579" y2="79508"/>
                        <a14:foregroundMark x1="87579" y1="79508" x2="78632" y2="79235"/>
                        <a14:foregroundMark x1="78632" y1="79235" x2="72947" y2="72495"/>
                        <a14:foregroundMark x1="72947" y1="72495" x2="69789" y2="56922"/>
                        <a14:foregroundMark x1="69789" y1="56922" x2="70000" y2="56557"/>
                        <a14:foregroundMark x1="90526" y1="71858" x2="90105" y2="78871"/>
                        <a14:foregroundMark x1="90105" y1="78871" x2="89684" y2="79053"/>
                        <a14:foregroundMark x1="35158" y1="20219" x2="38842" y2="22222"/>
                        <a14:foregroundMark x1="52632" y1="17760" x2="53895" y2="10838"/>
                        <a14:foregroundMark x1="53895" y1="10838" x2="58105" y2="4645"/>
                        <a14:foregroundMark x1="58105" y1="4645" x2="63263" y2="11020"/>
                        <a14:foregroundMark x1="63263" y1="11020" x2="63263" y2="11931"/>
                        <a14:foregroundMark x1="57053" y1="10109" x2="60421" y2="4463"/>
                        <a14:foregroundMark x1="60421" y1="4463" x2="54105" y2="8743"/>
                        <a14:foregroundMark x1="54105" y1="8743" x2="54105" y2="10291"/>
                        <a14:foregroundMark x1="53579" y1="9927" x2="57368" y2="3279"/>
                        <a14:foregroundMark x1="57368" y1="3279" x2="58632" y2="3097"/>
                        <a14:foregroundMark x1="59053" y1="3188" x2="59053" y2="3188"/>
                        <a14:foregroundMark x1="59053" y1="3188" x2="64000" y2="8106"/>
                        <a14:foregroundMark x1="55263" y1="4736" x2="55474" y2="11658"/>
                        <a14:foregroundMark x1="56421" y1="10838" x2="56421" y2="8015"/>
                        <a14:foregroundMark x1="61895" y1="6922" x2="64000" y2="8470"/>
                        <a14:foregroundMark x1="56211" y1="7468" x2="57474" y2="9016"/>
                        <a14:foregroundMark x1="53684" y1="8561" x2="54421" y2="11384"/>
                        <a14:backgroundMark x1="36000" y1="17122" x2="38000" y2="19945"/>
                        <a14:backgroundMark x1="35158" y1="16120" x2="37227" y2="19558"/>
                        <a14:backgroundMark x1="52526" y1="11748" x2="52526" y2="13479"/>
                        <a14:backgroundMark x1="52526" y1="12386" x2="52417" y2="11769"/>
                        <a14:backgroundMark x1="52587" y1="11737" x2="51053" y2="14390"/>
                        <a14:backgroundMark x1="49684" y1="15665" x2="51263" y2="10109"/>
                        <a14:backgroundMark x1="61820" y1="3590" x2="77263" y2="2641"/>
                        <a14:backgroundMark x1="52405" y1="10695" x2="50842" y2="11202"/>
                        <a14:backgroundMark x1="59072" y1="8535" x2="59227" y2="8485"/>
                        <a14:backgroundMark x1="77263" y1="2641" x2="64897" y2="6648"/>
                        <a14:backgroundMark x1="64152" y1="8356" x2="67053" y2="9472"/>
                        <a14:backgroundMark x1="26632" y1="67760" x2="32421" y2="68944"/>
                        <a14:backgroundMark x1="34632" y1="69308" x2="33579" y2="70310"/>
                        <a14:backgroundMark x1="33684" y1="68488" x2="35474" y2="69399"/>
                        <a14:backgroundMark x1="35474" y1="69308" x2="35474" y2="69308"/>
                        <a14:backgroundMark x1="35684" y1="81056" x2="34632" y2="83789"/>
                        <a14:backgroundMark x1="70421" y1="28689" x2="77474" y2="28324"/>
                        <a14:backgroundMark x1="66316" y1="37523" x2="67579" y2="38616"/>
                        <a14:backgroundMark x1="17368" y1="45993" x2="22526" y2="46175"/>
                      </a14:backgroundRemoval>
                    </a14:imgEffect>
                  </a14:imgLayer>
                </a14:imgProps>
              </a:ext>
              <a:ext uri="{837473B0-CC2E-450A-ABE3-18F120FF3D39}">
                <a1611:picAttrSrcUrl xmlns:a1611="http://schemas.microsoft.com/office/drawing/2016/11/main" r:id="rId6"/>
              </a:ext>
            </a:extLst>
          </a:blip>
          <a:stretch>
            <a:fillRect/>
          </a:stretch>
        </p:blipFill>
        <p:spPr>
          <a:xfrm>
            <a:off x="10851543" y="31983"/>
            <a:ext cx="1235353" cy="1427808"/>
          </a:xfrm>
          <a:prstGeom prst="rect">
            <a:avLst/>
          </a:prstGeom>
        </p:spPr>
      </p:pic>
    </p:spTree>
    <p:extLst>
      <p:ext uri="{BB962C8B-B14F-4D97-AF65-F5344CB8AC3E}">
        <p14:creationId xmlns:p14="http://schemas.microsoft.com/office/powerpoint/2010/main" val="491728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3 ITS and amplification primers">
            <a:extLst>
              <a:ext uri="{FF2B5EF4-FFF2-40B4-BE49-F238E27FC236}">
                <a16:creationId xmlns:a16="http://schemas.microsoft.com/office/drawing/2014/main" id="{BCCE1054-2DA7-531F-119C-214A1FC4C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889" y="4495463"/>
            <a:ext cx="10384221" cy="2156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B10B57-EFEA-660F-B6E8-829806175281}"/>
              </a:ext>
            </a:extLst>
          </p:cNvPr>
          <p:cNvSpPr>
            <a:spLocks noGrp="1"/>
          </p:cNvSpPr>
          <p:nvPr>
            <p:ph type="title"/>
          </p:nvPr>
        </p:nvSpPr>
        <p:spPr/>
        <p:txBody>
          <a:bodyPr/>
          <a:lstStyle/>
          <a:p>
            <a:pPr algn="ctr"/>
            <a:r>
              <a:rPr lang="en-US" dirty="0"/>
              <a:t>ITS Amplicon Sequencing</a:t>
            </a:r>
          </a:p>
        </p:txBody>
      </p:sp>
      <p:sp>
        <p:nvSpPr>
          <p:cNvPr id="3" name="Content Placeholder 2">
            <a:extLst>
              <a:ext uri="{FF2B5EF4-FFF2-40B4-BE49-F238E27FC236}">
                <a16:creationId xmlns:a16="http://schemas.microsoft.com/office/drawing/2014/main" id="{2C5926A0-5ACE-D712-64A1-EBEDF017E78A}"/>
              </a:ext>
            </a:extLst>
          </p:cNvPr>
          <p:cNvSpPr>
            <a:spLocks noGrp="1"/>
          </p:cNvSpPr>
          <p:nvPr>
            <p:ph idx="1"/>
          </p:nvPr>
        </p:nvSpPr>
        <p:spPr/>
        <p:txBody>
          <a:bodyPr/>
          <a:lstStyle/>
          <a:p>
            <a:r>
              <a:rPr lang="en-US" dirty="0"/>
              <a:t>Internally Transcribed Spacer (ITS)</a:t>
            </a:r>
          </a:p>
          <a:p>
            <a:pPr lvl="1"/>
            <a:r>
              <a:rPr lang="en-US" dirty="0"/>
              <a:t>Marker for identifying </a:t>
            </a:r>
            <a:r>
              <a:rPr lang="en-US" b="1" dirty="0">
                <a:solidFill>
                  <a:schemeClr val="accent6"/>
                </a:solidFill>
              </a:rPr>
              <a:t>fungal</a:t>
            </a:r>
            <a:r>
              <a:rPr lang="en-US" dirty="0">
                <a:solidFill>
                  <a:schemeClr val="accent6"/>
                </a:solidFill>
              </a:rPr>
              <a:t> </a:t>
            </a:r>
          </a:p>
          <a:p>
            <a:r>
              <a:rPr lang="en-US" dirty="0"/>
              <a:t>Conserved regions</a:t>
            </a:r>
          </a:p>
          <a:p>
            <a:pPr lvl="1"/>
            <a:r>
              <a:rPr lang="en-US" dirty="0"/>
              <a:t> 18S, 5.8S, 28S rRNA genes</a:t>
            </a:r>
          </a:p>
          <a:p>
            <a:r>
              <a:rPr lang="en-US" dirty="0"/>
              <a:t>Variable regions</a:t>
            </a:r>
          </a:p>
          <a:p>
            <a:pPr lvl="1"/>
            <a:r>
              <a:rPr lang="en-US" dirty="0"/>
              <a:t>ITS1 and ITS2</a:t>
            </a:r>
          </a:p>
        </p:txBody>
      </p:sp>
      <p:pic>
        <p:nvPicPr>
          <p:cNvPr id="10" name="Picture 9" descr="A cartoon of a mushroom&#10;&#10;AI-generated content may be incorrect.">
            <a:extLst>
              <a:ext uri="{FF2B5EF4-FFF2-40B4-BE49-F238E27FC236}">
                <a16:creationId xmlns:a16="http://schemas.microsoft.com/office/drawing/2014/main" id="{BE7AB0FE-C53E-A9EC-4EE3-55289701214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29250" y="205918"/>
            <a:ext cx="1079938" cy="1079938"/>
          </a:xfrm>
          <a:prstGeom prst="rect">
            <a:avLst/>
          </a:prstGeom>
        </p:spPr>
      </p:pic>
    </p:spTree>
    <p:extLst>
      <p:ext uri="{BB962C8B-B14F-4D97-AF65-F5344CB8AC3E}">
        <p14:creationId xmlns:p14="http://schemas.microsoft.com/office/powerpoint/2010/main" val="80010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5F10-9DCB-A9B7-CCFE-9DE48DC1BDB5}"/>
              </a:ext>
            </a:extLst>
          </p:cNvPr>
          <p:cNvSpPr>
            <a:spLocks noGrp="1"/>
          </p:cNvSpPr>
          <p:nvPr>
            <p:ph type="title"/>
          </p:nvPr>
        </p:nvSpPr>
        <p:spPr/>
        <p:txBody>
          <a:bodyPr/>
          <a:lstStyle/>
          <a:p>
            <a:pPr algn="ctr"/>
            <a:r>
              <a:rPr lang="en-US" dirty="0"/>
              <a:t>Amplicon vs. Metagenomics</a:t>
            </a:r>
          </a:p>
        </p:txBody>
      </p:sp>
      <p:sp>
        <p:nvSpPr>
          <p:cNvPr id="3" name="Content Placeholder 2">
            <a:extLst>
              <a:ext uri="{FF2B5EF4-FFF2-40B4-BE49-F238E27FC236}">
                <a16:creationId xmlns:a16="http://schemas.microsoft.com/office/drawing/2014/main" id="{6E228AA4-B502-B917-4BD2-172722269AFA}"/>
              </a:ext>
            </a:extLst>
          </p:cNvPr>
          <p:cNvSpPr>
            <a:spLocks noGrp="1"/>
          </p:cNvSpPr>
          <p:nvPr>
            <p:ph idx="1"/>
          </p:nvPr>
        </p:nvSpPr>
        <p:spPr>
          <a:xfrm>
            <a:off x="838200" y="1858493"/>
            <a:ext cx="3975538" cy="4351338"/>
          </a:xfrm>
        </p:spPr>
        <p:txBody>
          <a:bodyPr>
            <a:normAutofit lnSpcReduction="10000"/>
          </a:bodyPr>
          <a:lstStyle/>
          <a:p>
            <a:r>
              <a:rPr lang="en-US" sz="3200" b="1" dirty="0">
                <a:solidFill>
                  <a:schemeClr val="accent1"/>
                </a:solidFill>
              </a:rPr>
              <a:t>Amplicon</a:t>
            </a:r>
          </a:p>
          <a:p>
            <a:pPr lvl="1"/>
            <a:r>
              <a:rPr lang="en-US" sz="2800" dirty="0"/>
              <a:t>Targets specific regions for sequencing</a:t>
            </a:r>
          </a:p>
          <a:p>
            <a:pPr marL="457200" lvl="1" indent="0">
              <a:buNone/>
            </a:pPr>
            <a:endParaRPr lang="en-US" sz="2800" dirty="0"/>
          </a:p>
          <a:p>
            <a:pPr marL="457200" lvl="1" indent="0">
              <a:buNone/>
            </a:pPr>
            <a:endParaRPr lang="en-US" sz="2800" dirty="0"/>
          </a:p>
          <a:p>
            <a:r>
              <a:rPr lang="en-US" sz="3200" b="1" dirty="0">
                <a:solidFill>
                  <a:schemeClr val="accent5"/>
                </a:solidFill>
              </a:rPr>
              <a:t>Metagenomics</a:t>
            </a:r>
          </a:p>
          <a:p>
            <a:pPr lvl="1"/>
            <a:r>
              <a:rPr lang="en-US" sz="2800" dirty="0"/>
              <a:t>Sequences entire genetic material present in a sample</a:t>
            </a:r>
          </a:p>
        </p:txBody>
      </p:sp>
      <p:pic>
        <p:nvPicPr>
          <p:cNvPr id="4" name="Picture 2" descr="Amplicon and metagenomics overview">
            <a:extLst>
              <a:ext uri="{FF2B5EF4-FFF2-40B4-BE49-F238E27FC236}">
                <a16:creationId xmlns:a16="http://schemas.microsoft.com/office/drawing/2014/main" id="{B16D16E8-F030-6E7F-EB8E-75D367935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131" y="1825625"/>
            <a:ext cx="6364669" cy="42431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6A44B1E5-5170-6578-A3F5-CD5B6A2E2731}"/>
              </a:ext>
            </a:extLst>
          </p:cNvPr>
          <p:cNvSpPr txBox="1">
            <a:spLocks/>
          </p:cNvSpPr>
          <p:nvPr/>
        </p:nvSpPr>
        <p:spPr>
          <a:xfrm>
            <a:off x="5810790" y="2152561"/>
            <a:ext cx="399615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accent1"/>
                </a:solidFill>
              </a:rPr>
              <a:t>“Who is there?”</a:t>
            </a:r>
          </a:p>
        </p:txBody>
      </p:sp>
      <p:sp>
        <p:nvSpPr>
          <p:cNvPr id="6" name="Text Placeholder 5">
            <a:extLst>
              <a:ext uri="{FF2B5EF4-FFF2-40B4-BE49-F238E27FC236}">
                <a16:creationId xmlns:a16="http://schemas.microsoft.com/office/drawing/2014/main" id="{F0360371-9E02-1DAB-392D-0E1EE20D4851}"/>
              </a:ext>
            </a:extLst>
          </p:cNvPr>
          <p:cNvSpPr txBox="1">
            <a:spLocks/>
          </p:cNvSpPr>
          <p:nvPr/>
        </p:nvSpPr>
        <p:spPr>
          <a:xfrm>
            <a:off x="6473179" y="5379763"/>
            <a:ext cx="2671372" cy="82391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accent5"/>
                </a:solidFill>
              </a:rPr>
              <a:t>“Who is there and what can they do?”</a:t>
            </a:r>
          </a:p>
        </p:txBody>
      </p:sp>
    </p:spTree>
    <p:extLst>
      <p:ext uri="{BB962C8B-B14F-4D97-AF65-F5344CB8AC3E}">
        <p14:creationId xmlns:p14="http://schemas.microsoft.com/office/powerpoint/2010/main" val="111698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7636-445C-D193-719A-7E1581744CC2}"/>
              </a:ext>
            </a:extLst>
          </p:cNvPr>
          <p:cNvSpPr>
            <a:spLocks noGrp="1"/>
          </p:cNvSpPr>
          <p:nvPr>
            <p:ph type="title"/>
          </p:nvPr>
        </p:nvSpPr>
        <p:spPr/>
        <p:txBody>
          <a:bodyPr/>
          <a:lstStyle/>
          <a:p>
            <a:pPr algn="ctr"/>
            <a:r>
              <a:rPr lang="en-US" dirty="0"/>
              <a:t>Advantages &amp; Limitations</a:t>
            </a:r>
          </a:p>
        </p:txBody>
      </p:sp>
      <p:sp>
        <p:nvSpPr>
          <p:cNvPr id="4" name="Text Placeholder 3">
            <a:extLst>
              <a:ext uri="{FF2B5EF4-FFF2-40B4-BE49-F238E27FC236}">
                <a16:creationId xmlns:a16="http://schemas.microsoft.com/office/drawing/2014/main" id="{BAA33D98-6CD6-EFC7-B5CE-37466691AEED}"/>
              </a:ext>
            </a:extLst>
          </p:cNvPr>
          <p:cNvSpPr>
            <a:spLocks noGrp="1"/>
          </p:cNvSpPr>
          <p:nvPr>
            <p:ph type="body" idx="1"/>
          </p:nvPr>
        </p:nvSpPr>
        <p:spPr>
          <a:xfrm rot="20414799">
            <a:off x="356612" y="1954036"/>
            <a:ext cx="3996150" cy="823912"/>
          </a:xfrm>
        </p:spPr>
        <p:txBody>
          <a:bodyPr>
            <a:normAutofit fontScale="92500" lnSpcReduction="10000"/>
          </a:bodyPr>
          <a:lstStyle/>
          <a:p>
            <a:pPr algn="ctr"/>
            <a:r>
              <a:rPr lang="en-US" sz="3200" dirty="0">
                <a:solidFill>
                  <a:schemeClr val="accent1"/>
                </a:solidFill>
              </a:rPr>
              <a:t>“Who is there?”</a:t>
            </a:r>
          </a:p>
        </p:txBody>
      </p:sp>
      <p:sp>
        <p:nvSpPr>
          <p:cNvPr id="6" name="Text Placeholder 5">
            <a:extLst>
              <a:ext uri="{FF2B5EF4-FFF2-40B4-BE49-F238E27FC236}">
                <a16:creationId xmlns:a16="http://schemas.microsoft.com/office/drawing/2014/main" id="{2DEDEEB5-BEAE-FEC1-5463-DB6FC4964048}"/>
              </a:ext>
            </a:extLst>
          </p:cNvPr>
          <p:cNvSpPr>
            <a:spLocks noGrp="1"/>
          </p:cNvSpPr>
          <p:nvPr>
            <p:ph type="body" sz="quarter" idx="3"/>
          </p:nvPr>
        </p:nvSpPr>
        <p:spPr>
          <a:xfrm rot="1224563">
            <a:off x="8199946" y="2043243"/>
            <a:ext cx="3973100" cy="823912"/>
          </a:xfrm>
        </p:spPr>
        <p:txBody>
          <a:bodyPr>
            <a:normAutofit fontScale="92500" lnSpcReduction="10000"/>
          </a:bodyPr>
          <a:lstStyle/>
          <a:p>
            <a:pPr algn="ctr"/>
            <a:r>
              <a:rPr lang="en-US" sz="3200" dirty="0">
                <a:solidFill>
                  <a:schemeClr val="accent5"/>
                </a:solidFill>
              </a:rPr>
              <a:t>“Who is there and what can they do?”</a:t>
            </a:r>
          </a:p>
        </p:txBody>
      </p:sp>
      <p:sp>
        <p:nvSpPr>
          <p:cNvPr id="11" name="Oval 10">
            <a:extLst>
              <a:ext uri="{FF2B5EF4-FFF2-40B4-BE49-F238E27FC236}">
                <a16:creationId xmlns:a16="http://schemas.microsoft.com/office/drawing/2014/main" id="{26954949-2510-2FC8-A0C5-BE4891B70353}"/>
              </a:ext>
            </a:extLst>
          </p:cNvPr>
          <p:cNvSpPr/>
          <p:nvPr/>
        </p:nvSpPr>
        <p:spPr>
          <a:xfrm>
            <a:off x="2142876" y="2370326"/>
            <a:ext cx="4835471" cy="4122549"/>
          </a:xfrm>
          <a:prstGeom prst="ellipse">
            <a:avLst/>
          </a:prstGeom>
          <a:solidFill>
            <a:schemeClr val="accent1">
              <a:lumMod val="40000"/>
              <a:lumOff val="60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Amplicon</a:t>
            </a:r>
          </a:p>
          <a:p>
            <a:r>
              <a:rPr lang="en-US" sz="2400" dirty="0">
                <a:solidFill>
                  <a:sysClr val="windowText" lastClr="000000"/>
                </a:solidFill>
              </a:rPr>
              <a:t>Cost-effective</a:t>
            </a:r>
          </a:p>
          <a:p>
            <a:endParaRPr lang="en-US" sz="2400" dirty="0">
              <a:solidFill>
                <a:sysClr val="windowText" lastClr="000000"/>
              </a:solidFill>
            </a:endParaRPr>
          </a:p>
          <a:p>
            <a:r>
              <a:rPr lang="en-US" sz="2400" dirty="0">
                <a:solidFill>
                  <a:sysClr val="windowText" lastClr="000000"/>
                </a:solidFill>
              </a:rPr>
              <a:t>Genus-level </a:t>
            </a:r>
          </a:p>
          <a:p>
            <a:r>
              <a:rPr lang="en-US" sz="2400" dirty="0">
                <a:solidFill>
                  <a:sysClr val="windowText" lastClr="000000"/>
                </a:solidFill>
              </a:rPr>
              <a:t>resolution</a:t>
            </a:r>
          </a:p>
          <a:p>
            <a:endParaRPr lang="en-US" sz="2400" dirty="0">
              <a:solidFill>
                <a:sysClr val="windowText" lastClr="000000"/>
              </a:solidFill>
            </a:endParaRPr>
          </a:p>
          <a:p>
            <a:r>
              <a:rPr lang="en-US" sz="2400" dirty="0">
                <a:solidFill>
                  <a:sysClr val="windowText" lastClr="000000"/>
                </a:solidFill>
              </a:rPr>
              <a:t>Limited </a:t>
            </a:r>
          </a:p>
          <a:p>
            <a:r>
              <a:rPr lang="en-US" sz="2400" dirty="0">
                <a:solidFill>
                  <a:sysClr val="windowText" lastClr="000000"/>
                </a:solidFill>
              </a:rPr>
              <a:t>functional </a:t>
            </a:r>
          </a:p>
          <a:p>
            <a:r>
              <a:rPr lang="en-US" sz="2400" dirty="0">
                <a:solidFill>
                  <a:sysClr val="windowText" lastClr="000000"/>
                </a:solidFill>
              </a:rPr>
              <a:t>information</a:t>
            </a:r>
          </a:p>
          <a:p>
            <a:pPr algn="ctr"/>
            <a:endParaRPr lang="en-US" dirty="0"/>
          </a:p>
        </p:txBody>
      </p:sp>
      <p:sp>
        <p:nvSpPr>
          <p:cNvPr id="14" name="Oval 13">
            <a:extLst>
              <a:ext uri="{FF2B5EF4-FFF2-40B4-BE49-F238E27FC236}">
                <a16:creationId xmlns:a16="http://schemas.microsoft.com/office/drawing/2014/main" id="{B6648FBF-08B0-AD09-6891-30F3FA1DB9E4}"/>
              </a:ext>
            </a:extLst>
          </p:cNvPr>
          <p:cNvSpPr/>
          <p:nvPr/>
        </p:nvSpPr>
        <p:spPr>
          <a:xfrm>
            <a:off x="5165046" y="2370326"/>
            <a:ext cx="4835471" cy="4122549"/>
          </a:xfrm>
          <a:prstGeom prst="ellipse">
            <a:avLst/>
          </a:prstGeom>
          <a:solidFill>
            <a:schemeClr val="accent5">
              <a:lumMod val="40000"/>
              <a:lumOff val="60000"/>
              <a:alpha val="8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Metagenomic</a:t>
            </a:r>
          </a:p>
          <a:p>
            <a:pPr algn="r"/>
            <a:r>
              <a:rPr lang="en-US" sz="2400" dirty="0">
                <a:solidFill>
                  <a:sysClr val="windowText" lastClr="000000"/>
                </a:solidFill>
              </a:rPr>
              <a:t>More expensive</a:t>
            </a:r>
          </a:p>
          <a:p>
            <a:pPr algn="r"/>
            <a:endParaRPr lang="en-US" sz="2400" dirty="0">
              <a:solidFill>
                <a:sysClr val="windowText" lastClr="000000"/>
              </a:solidFill>
            </a:endParaRPr>
          </a:p>
          <a:p>
            <a:pPr algn="r"/>
            <a:r>
              <a:rPr lang="en-US" sz="2400" dirty="0">
                <a:solidFill>
                  <a:sysClr val="windowText" lastClr="000000"/>
                </a:solidFill>
              </a:rPr>
              <a:t>Higher </a:t>
            </a:r>
          </a:p>
          <a:p>
            <a:pPr algn="r"/>
            <a:r>
              <a:rPr lang="en-US" sz="2400" dirty="0">
                <a:solidFill>
                  <a:sysClr val="windowText" lastClr="000000"/>
                </a:solidFill>
              </a:rPr>
              <a:t>taxonomic</a:t>
            </a:r>
          </a:p>
          <a:p>
            <a:pPr algn="r"/>
            <a:r>
              <a:rPr lang="en-US" sz="2400" dirty="0">
                <a:solidFill>
                  <a:sysClr val="windowText" lastClr="000000"/>
                </a:solidFill>
              </a:rPr>
              <a:t> resolution</a:t>
            </a:r>
          </a:p>
          <a:p>
            <a:pPr algn="r"/>
            <a:endParaRPr lang="en-US" sz="2400" dirty="0">
              <a:solidFill>
                <a:sysClr val="windowText" lastClr="000000"/>
              </a:solidFill>
            </a:endParaRPr>
          </a:p>
          <a:p>
            <a:pPr algn="r"/>
            <a:r>
              <a:rPr lang="en-US" sz="2400" dirty="0">
                <a:solidFill>
                  <a:sysClr val="windowText" lastClr="000000"/>
                </a:solidFill>
              </a:rPr>
              <a:t>Functional </a:t>
            </a:r>
          </a:p>
          <a:p>
            <a:pPr algn="r"/>
            <a:r>
              <a:rPr lang="en-US" sz="2400" dirty="0">
                <a:solidFill>
                  <a:sysClr val="windowText" lastClr="000000"/>
                </a:solidFill>
              </a:rPr>
              <a:t>information</a:t>
            </a:r>
          </a:p>
          <a:p>
            <a:pPr algn="ctr"/>
            <a:endParaRPr lang="en-US" dirty="0"/>
          </a:p>
        </p:txBody>
      </p:sp>
      <p:sp>
        <p:nvSpPr>
          <p:cNvPr id="17" name="TextBox 16">
            <a:extLst>
              <a:ext uri="{FF2B5EF4-FFF2-40B4-BE49-F238E27FC236}">
                <a16:creationId xmlns:a16="http://schemas.microsoft.com/office/drawing/2014/main" id="{9BF69C32-AEB4-536F-348C-0C45316D5C1F}"/>
              </a:ext>
            </a:extLst>
          </p:cNvPr>
          <p:cNvSpPr txBox="1"/>
          <p:nvPr/>
        </p:nvSpPr>
        <p:spPr>
          <a:xfrm>
            <a:off x="4995620" y="3615992"/>
            <a:ext cx="2200759" cy="1631216"/>
          </a:xfrm>
          <a:prstGeom prst="rect">
            <a:avLst/>
          </a:prstGeom>
          <a:noFill/>
        </p:spPr>
        <p:txBody>
          <a:bodyPr wrap="square" rtlCol="0">
            <a:spAutoFit/>
          </a:bodyPr>
          <a:lstStyle/>
          <a:p>
            <a:pPr algn="ctr"/>
            <a:r>
              <a:rPr lang="en-US" sz="2000" b="1" dirty="0">
                <a:solidFill>
                  <a:schemeClr val="bg1"/>
                </a:solidFill>
              </a:rPr>
              <a:t>Culture free methods</a:t>
            </a:r>
          </a:p>
          <a:p>
            <a:pPr algn="ctr"/>
            <a:endParaRPr lang="en-US" sz="2000" b="1" dirty="0">
              <a:solidFill>
                <a:schemeClr val="bg1"/>
              </a:solidFill>
            </a:endParaRPr>
          </a:p>
          <a:p>
            <a:pPr algn="ctr"/>
            <a:r>
              <a:rPr lang="en-US" sz="2000" b="1" dirty="0">
                <a:solidFill>
                  <a:schemeClr val="bg1"/>
                </a:solidFill>
              </a:rPr>
              <a:t>Community composition</a:t>
            </a:r>
          </a:p>
        </p:txBody>
      </p:sp>
    </p:spTree>
    <p:extLst>
      <p:ext uri="{BB962C8B-B14F-4D97-AF65-F5344CB8AC3E}">
        <p14:creationId xmlns:p14="http://schemas.microsoft.com/office/powerpoint/2010/main" val="2119274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9C38-0046-B313-D495-D0B506EBE6EB}"/>
              </a:ext>
            </a:extLst>
          </p:cNvPr>
          <p:cNvSpPr>
            <a:spLocks noGrp="1"/>
          </p:cNvSpPr>
          <p:nvPr>
            <p:ph type="title"/>
          </p:nvPr>
        </p:nvSpPr>
        <p:spPr>
          <a:xfrm>
            <a:off x="838200" y="132400"/>
            <a:ext cx="10515600" cy="1325563"/>
          </a:xfrm>
        </p:spPr>
        <p:txBody>
          <a:bodyPr/>
          <a:lstStyle/>
          <a:p>
            <a:pPr algn="ctr"/>
            <a:r>
              <a:rPr lang="en-US" dirty="0"/>
              <a:t>Amplicon Sequencing Workflow</a:t>
            </a:r>
          </a:p>
        </p:txBody>
      </p:sp>
      <p:pic>
        <p:nvPicPr>
          <p:cNvPr id="9218" name="Picture 2" descr="Fig.4 The workflow of 16S/18S/ITS amplicon sequencing">
            <a:extLst>
              <a:ext uri="{FF2B5EF4-FFF2-40B4-BE49-F238E27FC236}">
                <a16:creationId xmlns:a16="http://schemas.microsoft.com/office/drawing/2014/main" id="{BDD77F76-FFC6-587D-3156-048254E96B4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8857" y="4702030"/>
            <a:ext cx="10374286" cy="15883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plant growing from the ground&#10;&#10;AI-generated content may be incorrect.">
            <a:extLst>
              <a:ext uri="{FF2B5EF4-FFF2-40B4-BE49-F238E27FC236}">
                <a16:creationId xmlns:a16="http://schemas.microsoft.com/office/drawing/2014/main" id="{7DE9367D-1FBF-736A-F7F8-A59DEACAE85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29020" y="1681477"/>
            <a:ext cx="2391170" cy="1618639"/>
          </a:xfrm>
          <a:prstGeom prst="rect">
            <a:avLst/>
          </a:prstGeom>
        </p:spPr>
      </p:pic>
      <p:pic>
        <p:nvPicPr>
          <p:cNvPr id="9" name="Picture 8" descr="A red and black salamander on moss&#10;&#10;AI-generated content may be incorrect.">
            <a:extLst>
              <a:ext uri="{FF2B5EF4-FFF2-40B4-BE49-F238E27FC236}">
                <a16:creationId xmlns:a16="http://schemas.microsoft.com/office/drawing/2014/main" id="{0BA84650-BE9E-EC72-925C-91E2DD7940E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959373" y="2524491"/>
            <a:ext cx="2690833" cy="1588339"/>
          </a:xfrm>
          <a:prstGeom prst="rect">
            <a:avLst/>
          </a:prstGeom>
        </p:spPr>
      </p:pic>
      <p:pic>
        <p:nvPicPr>
          <p:cNvPr id="11" name="Picture 10" descr="A coral reef with fish and corals&#10;&#10;AI-generated content may be incorrect.">
            <a:extLst>
              <a:ext uri="{FF2B5EF4-FFF2-40B4-BE49-F238E27FC236}">
                <a16:creationId xmlns:a16="http://schemas.microsoft.com/office/drawing/2014/main" id="{DDC1DC50-094B-BD48-B91B-AD8C582D514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830646" y="1457963"/>
            <a:ext cx="2754224" cy="2065668"/>
          </a:xfrm>
          <a:prstGeom prst="rect">
            <a:avLst/>
          </a:prstGeom>
        </p:spPr>
      </p:pic>
      <p:pic>
        <p:nvPicPr>
          <p:cNvPr id="9222" name="Picture 6" descr="The human microbiome | Summary">
            <a:extLst>
              <a:ext uri="{FF2B5EF4-FFF2-40B4-BE49-F238E27FC236}">
                <a16:creationId xmlns:a16="http://schemas.microsoft.com/office/drawing/2014/main" id="{2977449E-FCBB-3CE7-A589-884DB2046C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5310" y="1886404"/>
            <a:ext cx="3097670" cy="232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35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E747-614E-D43E-6F96-A625BB035B9F}"/>
              </a:ext>
            </a:extLst>
          </p:cNvPr>
          <p:cNvSpPr>
            <a:spLocks noGrp="1"/>
          </p:cNvSpPr>
          <p:nvPr>
            <p:ph type="title"/>
          </p:nvPr>
        </p:nvSpPr>
        <p:spPr/>
        <p:txBody>
          <a:bodyPr/>
          <a:lstStyle/>
          <a:p>
            <a:r>
              <a:rPr lang="en-US" dirty="0"/>
              <a:t>1) DNA Extraction</a:t>
            </a:r>
          </a:p>
        </p:txBody>
      </p:sp>
      <p:sp>
        <p:nvSpPr>
          <p:cNvPr id="3" name="Content Placeholder 2">
            <a:extLst>
              <a:ext uri="{FF2B5EF4-FFF2-40B4-BE49-F238E27FC236}">
                <a16:creationId xmlns:a16="http://schemas.microsoft.com/office/drawing/2014/main" id="{4706CAB8-82B1-3E53-DAE0-1E1BDDF35353}"/>
              </a:ext>
            </a:extLst>
          </p:cNvPr>
          <p:cNvSpPr>
            <a:spLocks noGrp="1"/>
          </p:cNvSpPr>
          <p:nvPr>
            <p:ph idx="1"/>
          </p:nvPr>
        </p:nvSpPr>
        <p:spPr>
          <a:xfrm>
            <a:off x="838200" y="1825625"/>
            <a:ext cx="6693976" cy="4351338"/>
          </a:xfrm>
        </p:spPr>
        <p:txBody>
          <a:bodyPr/>
          <a:lstStyle/>
          <a:p>
            <a:r>
              <a:rPr lang="en-US" b="1" dirty="0"/>
              <a:t>Goal: </a:t>
            </a:r>
            <a:r>
              <a:rPr lang="en-US" dirty="0"/>
              <a:t>Isolate high-quality microbial DNA from a sample</a:t>
            </a:r>
          </a:p>
          <a:p>
            <a:r>
              <a:rPr lang="en-US" b="1" dirty="0"/>
              <a:t>Input: </a:t>
            </a:r>
            <a:r>
              <a:rPr lang="en-US" dirty="0"/>
              <a:t>Biological/environmental sample containing microbial cells</a:t>
            </a:r>
          </a:p>
          <a:p>
            <a:r>
              <a:rPr lang="en-US" b="1" dirty="0"/>
              <a:t>Output: </a:t>
            </a:r>
            <a:r>
              <a:rPr lang="en-US" dirty="0"/>
              <a:t>Purified total DNA suitable for downstream PCR</a:t>
            </a:r>
          </a:p>
          <a:p>
            <a:endParaRPr lang="en-US" dirty="0"/>
          </a:p>
        </p:txBody>
      </p:sp>
      <p:pic>
        <p:nvPicPr>
          <p:cNvPr id="4" name="Picture 2" descr="DNeasy PowerSoil Pro Kit (50)">
            <a:extLst>
              <a:ext uri="{FF2B5EF4-FFF2-40B4-BE49-F238E27FC236}">
                <a16:creationId xmlns:a16="http://schemas.microsoft.com/office/drawing/2014/main" id="{2E0A3086-3249-0362-4728-70038A263A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87" r="17098" b="2"/>
          <a:stretch>
            <a:fillRect/>
          </a:stretch>
        </p:blipFill>
        <p:spPr bwMode="auto">
          <a:xfrm>
            <a:off x="7784146" y="1380744"/>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0948"/>
      </p:ext>
    </p:extLst>
  </p:cSld>
  <p:clrMapOvr>
    <a:masterClrMapping/>
  </p:clrMapOvr>
</p:sld>
</file>

<file path=ppt/theme/theme1.xml><?xml version="1.0" encoding="utf-8"?>
<a:theme xmlns:a="http://schemas.openxmlformats.org/drawingml/2006/main" name="Office 2013 - 2022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
  <TotalTime>11159</TotalTime>
  <Words>1341</Words>
  <Application>Microsoft Macintosh PowerPoint</Application>
  <PresentationFormat>Widescreen</PresentationFormat>
  <Paragraphs>180</Paragraphs>
  <Slides>22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Arial Black</vt:lpstr>
      <vt:lpstr>Times New Roman</vt:lpstr>
      <vt:lpstr>Wingdings</vt:lpstr>
      <vt:lpstr>Office 2013 - 2022 Theme</vt:lpstr>
      <vt:lpstr>DAWG Workshop #1:  16S &amp; ITS Amplicon Sequencing</vt:lpstr>
      <vt:lpstr>Workshop Objectives</vt:lpstr>
      <vt:lpstr>What is Amplicon Sequencing?</vt:lpstr>
      <vt:lpstr>16S Amplicon Sequencing</vt:lpstr>
      <vt:lpstr>ITS Amplicon Sequencing</vt:lpstr>
      <vt:lpstr>Amplicon vs. Metagenomics</vt:lpstr>
      <vt:lpstr>Advantages &amp; Limitations</vt:lpstr>
      <vt:lpstr>Amplicon Sequencing Workflow</vt:lpstr>
      <vt:lpstr>1) DNA Extraction</vt:lpstr>
      <vt:lpstr>2) PCR Amplification</vt:lpstr>
      <vt:lpstr>3) Library Preparation</vt:lpstr>
      <vt:lpstr>4) Sequencing</vt:lpstr>
      <vt:lpstr>5) Bioinformatics</vt:lpstr>
      <vt:lpstr>DADA2 (Divisive Amplicon Denoising Algorithm)</vt:lpstr>
      <vt:lpstr>What to do with your ASV table?</vt:lpstr>
      <vt:lpstr>Predictive Functional Analysis</vt:lpstr>
      <vt:lpstr>Statistical and visualization methods for feature tables</vt:lpstr>
      <vt:lpstr>Other Helpful Resources</vt:lpstr>
      <vt:lpstr>What we will be doing today</vt:lpstr>
      <vt:lpstr>References</vt:lpstr>
      <vt:lpstr>Processing Amplicon vs. Metagenome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Ashley Ohstrom</dc:creator>
  <cp:lastModifiedBy>Ashley Ohstrom</cp:lastModifiedBy>
  <cp:revision>1</cp:revision>
  <dcterms:created xsi:type="dcterms:W3CDTF">2025-08-28T21:48:58Z</dcterms:created>
  <dcterms:modified xsi:type="dcterms:W3CDTF">2025-09-12T18:03:08Z</dcterms:modified>
</cp:coreProperties>
</file>